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1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notesSlides/notesSlide2.xml" ContentType="application/vnd.openxmlformats-officedocument.presentationml.notesSlide+xml"/>
  <Override PartName="/ppt/ink/ink1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87" r:id="rId2"/>
    <p:sldId id="297" r:id="rId3"/>
    <p:sldId id="298" r:id="rId4"/>
    <p:sldId id="315" r:id="rId5"/>
    <p:sldId id="316" r:id="rId6"/>
    <p:sldId id="317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28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32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9T09:51:35.20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20435 8628 911 0,'2'-10'472'15,"5"-4"-283"-15,-5-3-40 16,-4 3 7-16,3 7-7 15,-1 2-14-15,-1 10-21 16,2 9-17-16,-3 3-43 16,2 5-11-16,1 6-21 15,4-2-8-15,-5 3-8 16,1-3 0-16,0-5 3 0,-1-4-24 16,2-6-96-16,2-8-90 15</inkml:trace>
  <inkml:trace contextRef="#ctx0" brushRef="#br0" timeOffset="194.6165">20558 8628 1301 0,'0'-7'280'16,"-1"-6"-59"-16,2 3-4 0,-1 5-56 15,0 3-25-15,0 8-52 16,0-6-21-16,0 6-30 15,3 24-7-15,4 37-13 16,-7-28-4-16,4-4-17 16,2-6-34-16</inkml:trace>
  <inkml:trace contextRef="#ctx0" brushRef="#br0" timeOffset="851.8608">20144 9040 1398 0,'6'-5'211'0,"11"-2"-85"15,4-1-4-15,11 5-19 16,4 1-15-16,0 2-35 15,-1 6-9-15,-17 7-21 16,-8 5-7-16,-17 5-2 16,-8-1-2-16,-6 1-1 15,-5-5 0-15,3-6-4 0,4-4 0 16,6-8-3-16,7-3-2 16,12-3-2-16,5-1-1 15,11 5 0-15,5 3 6 16,4 6 11-16,-3 7 5 15,-11 9 26-15,-8 3 5 16,-22 8-1-16,-5-1 1 16,-12-6-23-16,-6-6-5 0,6-18-29 15,-2-10-29 1,11-10-102-16,9-5-79 0</inkml:trace>
  <inkml:trace contextRef="#ctx0" brushRef="#br0" timeOffset="1482.1261">20576 9151 1562 0,'2'5'267'16,"5"8"-144"-16,-4 3-37 15,0 2-46-15,-2 5-8 0,-4-2-5 16,2 0-5-16,0-4-2 16,0-5-5-16,2-10-7 15,1-5 1-15,1-10 0 16,4-4 1-16,1-4-4 16,2 0 4-16,3 0 23 15,-2 5 7-15,-1 6 13 16,1 6-4-16,-2 4-21 15,0 5-10-15,0 5-10 16,-3 2-3-16,-1 3-1 16,-3 2 2-16,-2-4-1 15,0-2 0-15,0-5 0 16,4-4 1-16,2-4 0 16,-6 1 0-16,0 0 1 15,7-5-3-15,10-8-2 16,28-34 1-16,-26 32-3 15,1 6-1-15,-2 10 8 16,4 6 11-16,-10 9 18 0,-2 4 12 16,-2 3-1-1,-5-1-4-15,1 0-12 0,-3-3-9 16,-3-6 7-16,-1-3 229 16</inkml:trace>
  <inkml:trace contextRef="#ctx0" brushRef="#br0" timeOffset="22092.2118">20512 14828 1121 0,'-2'-2'377'16,"-5"-4"-175"-16,5 11-79 15,0 6-23-15,-3 11-49 16,4 5-15-16,-3 5-16 0,5 0-4 16,6 2-4-16,-2-7-27 15,2-5-101-15,-5-7-118 16</inkml:trace>
  <inkml:trace contextRef="#ctx0" brushRef="#br0" timeOffset="22302.8728">20612 14792 1521 0,'0'-4'284'16,"-1"-7"-52"-16,1 11-111 16,-2 2-15-16,1 11-42 15,-3 8-23-15,3 10-20 16,1 9-8-16,0 6-6 15,5 1-4-15,-2-7-74 16,3 1-81-16</inkml:trace>
  <inkml:trace contextRef="#ctx0" brushRef="#br0" timeOffset="22779.3184">20192 15218 1146 0,'0'-4'345'0,"-3"-1"-146"16,7-2-100-16,2 0-5 0,9 2-14 15,5 3-16-15,10-2-23 16,5 6-8-16,-3 3-10 16,-4 2-1-16,-12 6 1 15,-9 1-1-15,-11-2 0 16,-6 1-3-16,-7-4-5 15,-1-1-3-15,2-3-6 16,8-3-10-16,11 1-8 16,2-3-2-16,11 0-1 15,5 4 7-15,-1 2 4 16,2 8 0-16,-8 7 3 16,-11 2 1-16,-6 8 4 15,-11-2 1-15,-14-5 4 16,-3-7-11-16,-2-12-50 15,1-5-38-15</inkml:trace>
  <inkml:trace contextRef="#ctx0" brushRef="#br0" timeOffset="23264.506">20524 15329 1455 0,'-1'0'217'0,"-2"0"-96"15,4 4-11-15,-1-4-18 16,0 0-14-16,3 22-4 16,6 35-3-16,-9-34-24 15,0 0-15-15,1-8-13 16,-1-7-5-16,7-9 0 15,-2-9 0-15,3-10-1 16,3-6-5-16,4 0-5 16,1-2-3-16,0 7 0 15,-3 9 0-15,1 9 4 16,-1 7 3-16,-2 10 6 16,-2 4 0-16,-2 5 1 15,-3 2-3-15,-3-3-2 16,2-3-1-16,1-10-1 15,0-8-1-15,7-8-2 0,-1-12 0 16,2-8-2-16,5-3 1 16,0-4-3-16,3 5 0 15,3 8-1-15,0 8 4 16,-6 17 20-16,-4 8 7 16,-4 17 7-16,-2 8 2 15,2 8-16-15,1-1 4 0,3-9 324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29T09:27:09.56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22541 15311 7 0,'3'125'4'0,"1"26"-2"15,4 20-1-15,2 13-1 16,2 10 0-16,3-1-1 16,1-14 1-16,1-17 1 15,11 100 0-15,-20-160 1 16,-1-19-3-16,-7-20 3 16,2-7-1-16,-2-12-1 15,0-5-1-15,-6-10 1 16,6-6 0-16,-6-8 0 15,6-4 0-15,0-11 0 16,-10 6-2-16,10-6 2 0,-12-24-1 16,7-3 0-16,2-13 0 15,-3-14-1-15,2-21 3 0,-1-17-2 16,5-22 2-16,0-17-1 16,4-16 2-16,-4-9-2 15,-6-9 2-15,0-2-1 31,-4 0-1-31,-2 8 1 0,-4 15 0 16,-2 16 1-16,-3 19-2 16,0 20 2-16,4 21-2 15,-6-12 1 1,16 63-1-16,7 5-1 16,0 12 0-16,8-9-1 15,2 6 0-15,2 3 0 0,-2 0-1 16,0 4 0-16,-10-4-1 15,18 17 0-15,-14 1 3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3T09:22:25.337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17761 7320 1232 0,'5'-6'280'0,"-4"-8"-138"15,-1 0 11-15,-9 12 6 16,-7 5-14-16,-10 19-17 16,-4 12-24-16,2 16-39 15,0 6-15-15,13 7-25 16,10-2-10-16,19-10-9 16,9-6 2-16,19-21-72 15,4-8-63-15</inkml:trace>
  <inkml:trace contextRef="#ctx0" brushRef="#br0" timeOffset="386.9656">18013 7416 1180 0,'-5'7'324'15,"-4"14"-148"-15,1 7-33 0,-3 4-40 16,3 6-16 0,-2-6-28-16,4-3-12 0,5-14-21 15,1-7-5-15,6-11-7 16,-2-11-1-16,6-9-3 16,-5-8-3-16,6-7-4 15,-4-1-1-15,1-3 0 16,2 4-1-16,1 8-1 15,-3 5 0-15,0 15-5 16,0 13 6-16,0 15 17 16,1 9 8-16,3 8 13 15,-1 3-2-15,5 0-13 16,3 1-6-16,-4-1-8 16,0-7 0-16,-5-7-10 15,2-6-28-15,-2-12-110 16,0-1-121-16</inkml:trace>
  <inkml:trace contextRef="#ctx0" brushRef="#br0" timeOffset="542.5484">17974 7573 1473 0,'6'-4'252'15,"7"-10"-54"-15,9 3-52 16,13 2-69-16,-1 2-22 0,7 6-36 15,-2-2-1-15,-2 1-70 16</inkml:trace>
  <inkml:trace contextRef="#ctx0" brushRef="#br0" timeOffset="763.0091">18307 7299 1650 0,'16'11'334'0,"27"18"-202"15,-2 10-26-15,-12 9-8 16,-7 6-3-16,-26 1-23 16,-8-3 5-16,-10 1-39 15,-5-10-5-15,5-14-61 16,0-10 293-16</inkml:trace>
  <inkml:trace contextRef="#ctx0" brushRef="#br0" timeOffset="2984.0436">23224 10345 589 0,'3'-11'497'0,"4"-13"-103"15,0 0-205-15,-4 11 0 16,-4 4 1-16,-7 16-30 15,-6 13-27-15,-5 18-48 16,-1 11-17-16,4 10-33 16,5 0-12-16,11-6-12 15,6-7-4-15,15-14-2 16,3-4 3-16,10-13-50 16,3-4-46-16</inkml:trace>
  <inkml:trace contextRef="#ctx0" brushRef="#br0" timeOffset="3357.7053">23467 10392 1470 0,'-3'13'252'0,"-6"10"-59"15,1 11-71-15,-3 3-23 16,-1 4-35-16,3-2-19 15,1-7-25-15,5-3-3 16,-1-13-4-16,1-10 1 16,1-12-1-16,7-9-1 0,7-12-4 15,-2-5-2-15,4-9-5 16,-3-4 1-16,-1 0-1 16,1 0-1-16,-2 13 1 15,-3 5-1-15,-2 12 1 16,0 9 3-16,-3 13 6 15,5 9 5-15,2 17 9 16,4 6 0-16,6 9-2 16,-1 1-2-16,5-2-6 15,1-3-1-15,-1-11-7 16,1-4-20-16,-2-13-64 16,-2-6-49-16</inkml:trace>
  <inkml:trace contextRef="#ctx0" brushRef="#br0" timeOffset="3527.2476">23387 10568 1072 0,'0'5'389'16,"7"0"-213"-16,6-5-11 16,22 1-31-16,7-6-34 15,6-2-51-15,6 0-14 16,-7-4-17-16,-6 4-36 15,-7 2-193-15</inkml:trace>
  <inkml:trace contextRef="#ctx0" brushRef="#br0" timeOffset="3688.0262">23782 10322 1558 0,'7'7'298'0,"8"12"-99"16,4 13-37-16,5 17-42 15,-6 5-20-15,-7 8-31 16,-7-1-14-16,-12-6-16 16,-2-8-26-16</inkml:trace>
  <inkml:trace contextRef="#ctx0" brushRef="#br0" timeOffset="6458.8496">20504 7309 1417 0,'-13'-17'248'0,"-6"3"-43"16,2 12-51-16,-5 3-18 15,-8 17-29-15,-1 10-14 16,-4 19-32-16,6 6-10 15,14 11-26-15,13 3-14 16,25-4-8-16,11-4-1 0,14-14 9 16,2-11-19-16,1-21-92 15,-1-11-75-15</inkml:trace>
  <inkml:trace contextRef="#ctx0" brushRef="#br0" timeOffset="6628.4077">20657 7438 1225 0,'-6'-3'320'0,"-5"-1"-94"16,1 1-29-16,7 16-89 15,3 7-18-15,7 16-42 16,3 9-11-16,2 5-16 16,0-1-5-16,-3-5-1 15,1-6-25-15,-3-15-149 16</inkml:trace>
  <inkml:trace contextRef="#ctx0" brushRef="#br0" timeOffset="6906.7654">20651 7404 1406 0,'11'-11'238'16,"21"-5"-44"-16,3 5-34 15,4 14-51-15,-3 5-17 16,-15 11-28-16,-13 3-8 15,-18 5-15-15,-9 4-5 0,-11-3-18 16,1-4-4-16,7-16-5 16,11-8-10-16,20-12-34 15,14-3-4-15,18-3-7 16,8 1 9-16,-1 11 28 16,-2 6 4-16,-16 18 4 15,-11 8 2-15,-22 10 3 16,-12 5 1-16,-11 1 12 15,-9-5-31-15</inkml:trace>
  <inkml:trace contextRef="#ctx0" brushRef="#br0" timeOffset="7102.243">20973 7268 1704 0,'21'2'401'0,"26"12"-174"0,5 11-72 16,0 18-64-16,-12 9-22 16,-29 11-21-16,-15 5-4 15,-24 1-4-15,-7-1 1 16,0-16-50-16,5-8 317 16</inkml:trace>
  <inkml:trace contextRef="#ctx0" brushRef="#br0" timeOffset="8126.107">23080 13431 1354 0,'-2'-10'249'0,"-2"-8"-51"15,-7 6-2-15,-8 15-47 16,-5 9-21-16,-9 20-35 16,5 9-16-16,7 10-24 15,5 3-10-15,21-1-23 16,14-2-8-16,21-12-4 16,10-4 5-16,11-20-56 15,1-8-38-15</inkml:trace>
  <inkml:trace contextRef="#ctx0" brushRef="#br0" timeOffset="8321.8989">23318 13437 1410 0,'0'8'220'0,"-2"11"-46"0,8 11-52 16,4 10-55-16,-4 0 4 15,3 1-24-15,-4 0-6 16,-3-8-11-16,1-4-13 16,-4-14-121-16,1-10-130 15</inkml:trace>
  <inkml:trace contextRef="#ctx0" brushRef="#br0" timeOffset="8588.6987">23292 13466 1403 0,'10'-9'232'0,"20"-2"-53"15,6 5-22-15,2 7-55 16,5 9-19-16,-7 2-30 16,-8 9 1-16,-23 8-1 15,-11 1-1-15,-19 4-6 16,-7-7-13-16,-1-11-12 16,5-8-4-16,5-15-8 15,12 0-8-15,14-7-8 16,5 1-5-16,18 4 0 15,-1 1 3-15,2 12 3 16,-4 4 2-16,-13 13 4 16,-10 2 2-16,-17 8 0 15,-2 2 2-15,-5-6-7 16,7-4-9-16</inkml:trace>
  <inkml:trace contextRef="#ctx0" brushRef="#br0" timeOffset="8816.0733">23657 13403 1552 0,'34'8'307'15,"18"3"-76"-15,-10 20-80 16,-14 8-6-16,-32 15-25 15,-14 8-10-15,-34 12-20 16,-1 3-20-16,-6-10-4 16,5-10 250-16</inkml:trace>
  <inkml:trace contextRef="#ctx0" brushRef="#br0" timeOffset="52851.2636">1841 7820 1403 0,'-24'16'262'16,"0"17"-52"0,11-16-59-16,2 0-48 0,-24 75-58 15,9 10-19-15,31 5-12 16,28-40-1-16,19-22 2 16,16-17 1-16,7-28 22 15,1-16 11-15,-1-22 23 16,-14-9 15-16,-15-8 3 15,-14-2-1-15,-26-3-23 0,-11 1-16 16,-28 1-27-16,-4 5-8 16,-16 8-12-16,-9 8-2 15,-3 15-23-15,1 6-29 16,11 10-108-16,10 2-95 16</inkml:trace>
  <inkml:trace contextRef="#ctx0" brushRef="#br0" timeOffset="52971.4522">1711 7932 1351 0,'17'16'268'16,"13"13"-32"-16,21-5-70 16,18-2-30-16,18-12-56 15,-1-6-30-15,2-1-59 16,-10-3-35-16</inkml:trace>
  <inkml:trace contextRef="#ctx0" brushRef="#br0" timeOffset="53738.9898">2534 8019 1522 0,'-11'3'246'16,"-20"2"-108"-16,1 9-39 16,7 1-63-16,3 4-6 15,19 0-29-15,9 0-1 16,16-1-3-16,6-5 3 16,2-4 0-16,0-4 4 15,-8-5 0-15,-1 0 2 0,-13 0 0 16,-10 0 0-16,-6 1-1 15,-17 0 1-15,-7 6-3 16,0 3 0-16,-5 6-2 16,9 6-1-16,9 4-4 15,8-1-1-15,15-1 0 16,9-2 0-16,12-7 3 16,4-6 1-16,2-10 1 15,-2-8 2-15,-1-14 3 16,-3 0-1-16,-4-7 1 15,-4 0-1-15,-11 0 1 16,-6 1 0-16,-2 6-1 16,-3 3 13-16,-5 10 21 15,4 7 6-15,0 7 7 16,-2 7-10-16,5 5-22 0,-2 3-7 16,5 4-7-16,5 3-4 15,6-3-1-15,6-2 1 16,4-10 0-16,1-4 2 15,-2-7 2-15,0-3 0 16,-4-11 4-16,-2-2 0 16,-3-10 0-16,-1-1-2 15,-9 1-1-15,1 4-2 16,-3 8-1-16,-4 5-3 16,0 12-1-16,-3 3-3 0,3 12-1 15,2 5 2-15,6 3 1 16,6 3 2-16,10-3 0 15,3-6 0-15,5-8 7 16,2-9 11-16,-1-7 14 16,-5-6 17-16,-7-9 16 15,0-2 2-15,-11-5-9 16,-5-3-17-16,-2 3-25 16,-14 0-27-16,10 12-55 15</inkml:trace>
  <inkml:trace contextRef="#ctx0" brushRef="#br0" timeOffset="54123.8166">3193 8222 1406 0,'9'3'236'15,"14"3"-45"-15,-3 1-18 16,-3 1-52-16,2-1-9 16,-2-5-38-16,2-2-17 15,2-9-15-15,-2-3-10 16,2-9-9-16,-6-5-6 16,-3-6-7-16,-8 0 0 0,-11 0-3 15,-2 5-1-15,-10 10-4 16,-4 4-1-16,-5 13-2 15,3 7-1-15,3 17 3 16,3 8 5-16,5 17 20 16,2 9 11-16,8 11 7 15,4 2 0-15,13 6-14 16,1-6-7-16,-4-6-8 16,3-2 6-16,-3-17-28 15,2-3 327-15</inkml:trace>
  <inkml:trace contextRef="#ctx0" brushRef="#br0" timeOffset="54872.6524">3837 8213 880 0,'4'-8'481'0,"1"-6"-268"16,-5-1-30-16,-8-2-23 16,-3 3-10-16,-14-4-29 15,4 1-11-15,-8 8-30 0,-2 2-16 16,3 10-26-16,-7 1-14 16,13 8-20-16,-1 0-5 15,14 9-8-15,7 5-3 16,3-3 1-16,13 2 2 15,5-8 5-15,5-3 2 16,7-9 2-16,-3-5 1 0,-1-8 4 16,-2-5-1-16,-6-4 1 15,-1-4 0-15,-6 0 2 16,-4 2 0-16,-6 2-3 16,-2 8 1-16,-6 8-7 15,-1 6-1-15,2 8-2 16,1 4 1-16,7 2 3 15,5 2 0-15,9-3 3 16,6 1 3-16,5-8 9 16,10-1 1-16,-7-6 4 15,-5-3-2-15,-1-5 0 16,-14-7 0-16,-1-7 8 16,-1-5-18-16,-13-5-46 15,2-3 50-15</inkml:trace>
  <inkml:trace contextRef="#ctx0" brushRef="#br0" timeOffset="54996.3222">3954 7926 1574 0,'-5'-5'365'0,"-10"-2"-67"16,5 3-149-16,0 2-55 16,9 5-59-16,2 5-44 15</inkml:trace>
  <inkml:trace contextRef="#ctx0" brushRef="#br0" timeOffset="55231.8324">4136 7992 1521 0,'-1'0'322'15,"-1"1"1"-15,4 12-171 16,4 10-42-16,3 22-48 15,-3 13-13-15,-1 25-20 16,-5 10-8-16,0 6-11 16,1-7-4-16,3-13-3 15,1-10 0-15,3-19-5 16,2-5-15-16,0-24-69 16,2-10 130-16</inkml:trace>
  <inkml:trace contextRef="#ctx0" brushRef="#br0" timeOffset="55387.9461">4164 8297 1650 0,'5'-6'350'16,"14"-5"-183"-16,5-1-74 15,16 4-59-15,6 4-5 16,5 4-75-16</inkml:trace>
  <inkml:trace contextRef="#ctx0" brushRef="#br0" timeOffset="55742.1687">4698 8062 1440 0,'-8'-9'251'0,"-9"-6"-31"16,-2 6-32-16,-7 4-61 15,-1 8-34-15,1 5-47 16,4 3-17-16,8 2-21 16,6 0-6-16,10 4-10 15,5-2 1-15,8-4 0 16,4 1 3-16,4-6 3 16,0-1-5-16,1-3-21 15,-5-3 2-15,-9 1-1 16,-8-7 7-16,-9 5 20 15,-5-1 3-15,-10 1-3 0,-1 6 1 16,1 2 12-16,2 4 10 16,10 6 14-16,6 1 4 15,11 3-9-15,8 0-8 16,8-4-12-16,4 0 0 16,5-3 15-16,-3-2-29 15</inkml:trace>
  <inkml:trace contextRef="#ctx0" brushRef="#br0" timeOffset="56429.2499">5466 8062 936 0,'-2'0'461'16,"-4"13"-265"-16,3 4-19 0,-4 14-46 15,3 8-20 1,-4 1-35-16,7-2-9 0,6-7-20 15,1-7-12-15,13-17-11 16,1-8-2-16,4-17-3 16,-1-7-1-16,-2-6-4 15,-5-3-3-15,-6-1-2 16,-5 4-1-16,-3 10-6 16,-2 5-3-16,-1 15-6 15,1 6 0-15,-1 11 0 16,0 5 2-16,2 6 4 15,4-3 1-15,10-6 3 16,4-3 4-16,6-8 8 16,-3-7 2-16,4-9 1 15,0-5-4-15,3-3-5 16,7 1-4-16,4 9-6 16,-2 3 11-16,-7 10 20 15,-9 5 10-15,-15 7 28 0,-7 5 1 16,-19 5-7-16,-2 1-7 15,-19-6-21-15,0-5-6 16,5-15-43-16,4-7 115 16</inkml:trace>
  <inkml:trace contextRef="#ctx0" brushRef="#br0" timeOffset="56956.2717">6709 8053 1422 0,'-7'-5'243'16,"-7"-2"-31"-16,-2 4-30 16,-5 6-55-16,0 12-20 15,3 7-56-15,0 2-20 16,11 11-27-16,8-2-6 16,15 2-4-16,2-2 2 0,17-11 4 15,4-6 3-15,0-11 5 16,5-6 4-16,-22-8 8 15,-10-4 5-15,-22-3 5 16,-11 1-2-16,-9 0-11 16,-3 0-2-16,9 5-42 15,6-2-35-15</inkml:trace>
  <inkml:trace contextRef="#ctx0" brushRef="#br0" timeOffset="57209.1724">6922 8102 1536 0,'4'3'304'0,"-6"1"-61"15,-1 4-32-15,-2 6-83 16,4 3-30-16,1 8-34 0,6-2-9 16,2 1-14-16,1-2-7 15,12-5-2-15,2-4 2 16,6-12 1-16,1-2 2 15,-1-12-7-15,-6-1-5 16,-7-4-9-16,-3-3-6 16,-8 3-14-16,-1-2-30 15,-4 3-91-15,-2 3-70 16</inkml:trace>
  <inkml:trace contextRef="#ctx0" brushRef="#br0" timeOffset="57320.4113">7058 7935 1613 0,'-6'-6'379'0,"-2"-5"-100"16,4 4-64-16,3 5-114 16,2 5-35-16,7 8 178 15</inkml:trace>
  <inkml:trace contextRef="#ctx0" brushRef="#br0" timeOffset="57837.8315">7576 8071 1407 0,'-6'-6'268'16,"-7"-10"-28"-16,-3 11-62 16,-8 2-15-16,-1 11-61 15,-1 8-22-15,-1 6-43 16,9 5-14-16,5 5-17 16,10 5-6-16,10-4-1 15,7 1 1-15,11-11 7 16,2-6 4-16,6-11 1 15,-5-8 2-15,-6-10 5 16,-9-3 1-16,-18-2 2 16,-9 0-3-16,-16 3-10 0,-1 2 1 15,1 4-41-15,6 4-32 16</inkml:trace>
  <inkml:trace contextRef="#ctx0" brushRef="#br0" timeOffset="58004.7074">7607 8123 1524 0,'13'0'323'0,"12"4"-15"0,11-3-150 15,3 2-53-15,1-4-62 16,-2-5-16-16,-7 0-25 16,-4-2-22-16,-3 3-81 15,-8 1-115-15</inkml:trace>
  <inkml:trace contextRef="#ctx0" brushRef="#br0" timeOffset="58138.6313">7813 8087 1180 0,'-2'6'354'0,"0"7"-110"16,-3 5-17-16,11 6-97 16,1 2-27-16,0 2-58 15,2-3-17-15,0 1-36 16,0-1-92-16</inkml:trace>
  <inkml:trace contextRef="#ctx0" brushRef="#br0" timeOffset="58397.9475">7961 8176 1462 0,'8'5'303'0,"7"2"39"15,-4 9-139-15,1 0-41 16,-5 1-43-16,-4 3-10 15,-1-4-49-15,-1-4-21 0,2-10-22 16,3-7-7-16,3-14-6 16,4-3-2-16,4-5-4 15,0 2-4-15,6 5-2 16,2 4 0-16,0 11-2 16,0 7 2-16,-4 15 2 15,-5 8 3-15,-8 14 3 16,-1 6 20-16,-3 6 294 15</inkml:trace>
  <inkml:trace contextRef="#ctx0" brushRef="#br0" timeOffset="58781.1385">8460 8038 1433 0,'4'1'291'16,"-1"-1"30"-16,2 16-106 15,-1 16-50-15,-3 17-35 16,4 13-2-16,0 20-40 16,-4 0-10-16,0-6-40 15,-1-7-16-15,-2-23-50 16,2-10-26-16,1-13-51 15,2-8-478-15</inkml:trace>
  <inkml:trace contextRef="#ctx0" brushRef="#br0" timeOffset="58916.2852">8514 8305 1566 0,'20'-7'320'16,"11"-6"-63"-16,14 2-182 0,1 3-25 15,1 8-29-15,-7 0-9 16</inkml:trace>
  <inkml:trace contextRef="#ctx0" brushRef="#br0" timeOffset="59185.3442">8962 8197 1667 0,'-6'9'396'0,"-9"11"-146"15,-4-3-57-15,-11 1-82 16,6 1-34-16,-2-8-46 16,-1-2-12-16,13-15-10 15,-3-7-6-15,7-10-17 16,10-2-9-16,5-1-6 16,8 2 0-16,10 8 11 15,-3 2 5-15,3 12 4 16,1 5 9-16,-4 13 11 15,3 7 4-15,-1 13 5 16,-3 1-6-16,3 5 52 16,0-1 273-16</inkml:trace>
  <inkml:trace contextRef="#ctx0" brushRef="#br0" timeOffset="59656.14">9661 8137 1543 0,'19'0'256'0,"23"-4"-140"16,8 0-16-16,3-4-45 0,1 1-19 15,-3-2-18-15,-5 1-3 16,-11 5-25-16,-11 2-39 15,-13 6-277-15</inkml:trace>
  <inkml:trace contextRef="#ctx0" brushRef="#br0" timeOffset="59806.8702">9883 8129 1475 0,'-5'8'260'0,"3"14"-46"15,-3 3-35-15,6 4-62 16,5 4-24-16,0-5-40 15,3-1-14-15,4-8-25 16,3-7-39-16,6-11-95 16</inkml:trace>
  <inkml:trace contextRef="#ctx0" brushRef="#br0" timeOffset="60071.1648">10231 8159 1372 0,'-14'-5'279'16,"-7"-3"3"-16,-5 5-123 15,-2 4-31-15,6 9-68 16,4 5-23-16,11 8-24 16,3 3-6-16,14 0-5 0,5 2-2 15,11-9 2-15,6-6 2 16,3-12 8-16,-2-2-1 15,-8-13 15-15,-10-3 10 16,-6-6 8-16,-9-4 1 16,-9 0 4-16,-4 1 271 15</inkml:trace>
  <inkml:trace contextRef="#ctx0" brushRef="#br0" timeOffset="61123.9098">11191 7780 1335 0,'-30'6'247'0,"-17"6"-84"16,4 2-51-16,6-3-20 15,19-3-46-15,6 2-20 16,12-5-27-16,9 2-2 16,15 0 4-16,9-1 3 15,12 2 7-15,0-1 4 16,-11 3 12-16,-4 7 5 15,-28 3 22-15,-7 3 2 16,-14 5 5-16,-14 0-1 16,7 2-19-16,2 0-9 0,11-4-19 15,9-6-9-15,11-6-4 16,7-4-1-16,12-8-3 16,-1 3 0-16,3 1 1 15,-3 3 1-15,-20 8 3 16,-7 4 2-16,-25 7 1 15,-11 5 2-15,-4 10 9 16,-2 0 6-16,16-6 12 16,7 0 5-16,20-10 4 15,9-6 3-15,23-4-11 16,8-8-6-16,11-6-12 16,3-1-6-16,-8-5 31 15,-6 1-467-15</inkml:trace>
  <inkml:trace contextRef="#ctx0" brushRef="#br0" timeOffset="61974.9694">11821 8072 1089 0,'-10'-2'422'0,"-14"-4"-145"16,4 6-18-16,-7 4-96 15,-2 4-42-15,6 10-61 16,0 4-23-16,9 9-22 16,10 4-6-16,13 1-5 15,8-1 0-15,12-5 2 16,4-4 1-16,0-10 1 15,-1-13 1-15,-7-12 7 0,-6-7 3 16,-16-8 4-16,-6-3 8 16,-20 5-5-16,-2 3-4 15,-8 7-9-15,0 5-9 16,5 7-61-16,4 4-30 16</inkml:trace>
  <inkml:trace contextRef="#ctx0" brushRef="#br0" timeOffset="62380.6574">11960 8146 1504 0,'-3'-3'299'0,"-5"0"-30"15,-3 3-56-15,2 11-111 16,2 6-35-16,5 7-32 15,4 2-8-15,11-4-7 16,2 1-4-16,9-8-7 16,4-5-1-16,1-11 1 15,-1-7 2-15,1-7 1 16,-3-4 2-16,-8-1-2 16,-2-2-2-16,-8 1-3 15,-8 0-1-15,-2 13-5 0,-6 5-1 16,0 11-4-16,1 8 1 15,3 5 0-15,4 3 1 16,11-1 1-16,7-4 0 16,2-4 1-16,2-3 2 15,1-10 3-15,-7-3 1 16,0-8 4-16,1-6 1 16,-4-4-1-16,1-2 2 15,-6-4-34-15,-3 3-46 0</inkml:trace>
  <inkml:trace contextRef="#ctx0" brushRef="#br0" timeOffset="62496.3503">12156 7979 1517 0,'0'-1'292'0,"-7"-3"-66"16,4 4-47-16,3 6-105 16,2 3-8-16,11 6-380 15</inkml:trace>
  <inkml:trace contextRef="#ctx0" brushRef="#br0" timeOffset="62860.4521">12457 8115 1593 0,'1'-3'332'0,"-1"5"-146"15,4 12-28-15,4 17-84 16,-2 14-21-16,5 26-3 16,-2 9-7-16,-1-1-4 15,5 2-10-15,-1-21-5 16,-1-13-20-16,-1-13-30 16,0-11-375-16</inkml:trace>
  <inkml:trace contextRef="#ctx0" brushRef="#br0" timeOffset="62996.0931">12497 8334 1493 0,'5'-6'277'0,"10"-4"-53"16,7 2-98-16,14 1-84 16,1 1-24-16,4 0-35 0,1 1-42 15</inkml:trace>
  <inkml:trace contextRef="#ctx0" brushRef="#br0" timeOffset="63238.4416">12993 8225 1475 0,'0'10'287'15,"-9"15"-12"-15,-1 1-10 16,-16 2-111-16,-1 1-34 0,-1-7-59 16,-9-3-22-16,5-19-20 15,5-5-4-15,4-17-10 16,6-7-7-16,11-3-16 15,5-3-4-15,11 8-4 16,3 1 4-16,8 11 4 16,2 9 2-16,6 14 17 15,2 10 6-15,-1 19 15 16,2 8 2-16,-3 8 0 16,2 0 18-16,1-10-335 15</inkml:trace>
  <inkml:trace contextRef="#ctx0" brushRef="#br0" timeOffset="63639.3037">13122 8234 1492 0,'-2'0'267'15,"3"0"-54"-15,7 0-42 0,16-3-62 16,6 1-20-16,6-4-27 16,8-1-15-16,-5-1-22 15,4 2-5-15,-9-1-11 16,-7 0-1-16,-12 3-6 15,-11 1-8-15,-8 4-25 16,-6 2-6-16,-8 4-3 16,0 1 9-16,-1 4 19 15,5 4 4-15,4 7 9 16,4 6 7-16,3 3 6 16,2 2 2-16,8-1-5 15,-2-6 5-15,9-8-37 16,4-8-42-16</inkml:trace>
  <inkml:trace contextRef="#ctx0" brushRef="#br0" timeOffset="63923.88">13786 8245 1449 0,'-7'14'275'0,"-6"12"1"16,-12 1-103-16,3 0-30 15,-6-8-54-15,-2-7-25 16,2-13-37-16,-3-6-10 0,1-14-8 16,5-1-7-16,5-2-4 15,6-3-9-15,13 8-12 16,7 1 0-16,12 9-3 16,5 6 9-16,11 11 30 15,-1 8 17-15,2 16 29 16,-5 9 8-16,-5 5-8 15,-2-1-14-15,-8-7-8 16,1-7 303-16</inkml:trace>
  <inkml:trace contextRef="#ctx0" brushRef="#br0" timeOffset="65161.518">1728 9131 700 0,'3'-3'451'15,"4"1"-149"-15,-3 2-161 16,1 14-8-16,1 7 8 0,-2 10-12 15,1 2-17-15,1 5-17 16,-2-2-20-16,0-9-32 16,-2-6-11-16,2-14-14 15,-1-8-4-15,0-14-1 16,4-10-3-16,0-13-5 16,-2-3-4-16,10 2-1 15,-1 4-1-15,3 10-3 16,6 9-3-16,-2 16 5 15,3 14 6-15,-3 16 12 16,-6 5 5-16,-3 6 0 16,-6-3-3-16,-6-4-5 15,5-4-2-15,-4-15-3 16,4-6 0-16,1-12-1 16,1-8 1-16,3-14 0 15,2-5-1-15,0-8-2 16,-4-4-2-16,2 7-2 0,1 2-1 15,1 12 0-15,6 12 5 16,-5 11 14-16,-4 8 9 16,-1 7 7-16,-4 1-5 15,1 3-5-15,3 3-5 16,-3-2 1-16,-1 2 1 16,-7 3-3-16,2-1-2 15,1 0-9-15,-2-3-2 16,8-8-3-16,-1-5-18 0,-3-9-10 15,6-3 163-15</inkml:trace>
  <inkml:trace contextRef="#ctx0" brushRef="#br0" timeOffset="65670.8598">2654 9400 1431 0,'4'10'286'0,"3"10"21"16,0 5-40-16,-7 8-81 15,0-2-64-15,-11 0-54 16,-2-4-15-16</inkml:trace>
  <inkml:trace contextRef="#ctx0" brushRef="#br0" timeOffset="68042.828">2410 9380 1368 0,'-1'2'273'0,"0"4"9"16,3 13-120-16,4 14-27 0,-1 4-56 15,1 3-6-15,3 0 254 16</inkml:trace>
  <inkml:trace contextRef="#ctx0" brushRef="#br0" timeOffset="68714.3785">2856 9205 1087 0,'7'5'406'0,"3"3"-170"15,5 6-96-15,-2 8-14 16,1 6-47-16,0 1-15 0,-6 1-24 15,2-6-10-15,-2-10-18 16,-4-5-2-16,3-10-2 16,-5-11-2-16,-2-12-5 15,8-7-4-15,1-6-3 16,1 2-2-16,10 6 3 16,-3 8 2-16,4 10 1 15,1 7 6-15,-2 11 27 16,-3 5 12-16,-8 8 13 15,-4 3-2-15,-5 5-20 16,-5 1-9-16,5-2-11 16,-1-4-4-16,-1-14-5 15,2-6-1-15,2-15-2 16,1-8-1-16,11-8-1 16,1-2-2-16,0-1 2 15,5 3 0-15,-3 7 0 0,2 4-1 16,-1 8 0-16,-1 4-1 15,1 7 1-15,-2 6 1 16,2 11 0-16,1 0 0 16,-7 4 1-16,-5 2 7 15,-3 4-38-15,-4 2-22 16,0 6-78-16</inkml:trace>
  <inkml:trace contextRef="#ctx0" brushRef="#br0" timeOffset="69084.954">3529 9379 1281 0,'5'-4'303'0,"8"-5"-44"16,5 2-60-16,9 4-98 16,-3-2-24-16,-4 6-44 15,-5 3-10-15,-5 6-2 16,-5 4-1-16,-8 5 2 16,-6 2-2-16,-5 2-7 0,-7-3-1 15,6-3-5-15,1-5-2 16,7-4-5-16,7 0-1 15,2-5-3-15,9 6 1 16,2 1 5-16,2-2 0 16,8 0 3-16,-1-7 1 15,4-5 52-15,1 0 118 16</inkml:trace>
  <inkml:trace contextRef="#ctx0" brushRef="#br0" timeOffset="69854.4349">4154 9372 1412 0,'6'8'227'16,"1"11"-69"-16,-5 4-11 15,-10 4-56-15,-6 2-28 0,-5-2-25 16,0-4-15-16,3-12-83 16</inkml:trace>
  <inkml:trace contextRef="#ctx0" brushRef="#br0" timeOffset="70467.8319">4607 8931 1509 0,'-1'11'285'15,"-6"1"-41"-15,4 28-115 16,0 10-23-16,-1 14-42 15,3 4-14-15,1 0-30 16,-3-4-5-16,3-15-6 0,1-7-1 16,-1-23-39-16,5-11-38 15,2-21-90-15,-1-11-38 16,1-16-160-16</inkml:trace>
  <inkml:trace contextRef="#ctx0" brushRef="#br0" timeOffset="70613.4536">4539 8984 1109 0,'-2'-11'412'0,"-2"-13"-148"0,8 9-71 16,5 1-43-16,16 6-65 16,11 1-33-16,10-1-30 15,12 2-7-15,11 0-11 16,-2 2 15-16,3 6-38 16,-11-1 4-16</inkml:trace>
  <inkml:trace contextRef="#ctx0" brushRef="#br0" timeOffset="71031.6946">4914 9219 1505 0,'7'4'253'16,"2"6"-91"-16,-1 8-47 16,-2 8-53-16,-6 3-15 15,-8 0-12-15,4-2-9 16,1-8-5-16,1-6-1 15,2-16-9-15,2-9-2 0,1-13-6 16,9-7-3-16,5 2-2 16,2-2 0-16,4 6 0 15,-6 10 0-15,4 12 2 16,-3 5 14-16,-5 13 29 16,2 5 12-16,-7 6 9 15,-1 1-12-15,1 5-24 16,-4-4-7-16,0-5-33 15,-2-2 15-15</inkml:trace>
  <inkml:trace contextRef="#ctx0" brushRef="#br0" timeOffset="71322.9938">5602 9368 1523 0,'2'15'320'15,"1"11"-28"-15,-10 4-120 16,-7 3-48-16,-4 0-56 16,0-3-83-16,6-10-306 15</inkml:trace>
  <inkml:trace contextRef="#ctx0" brushRef="#br0" timeOffset="72199.9194">6157 9092 894 0,'-11'0'488'0,"-14"1"-268"15,1 3-50-15,3 10-62 16,3 0-24-16,11 9-51 16,4-5-11-16,11 2-15 15,10 1-4-15,8-9 3 16,5 1 0-16,2-8 0 15,-7-5 0-15,-9-4 2 16,-4-3 0-16,-13 2 2 16,-6-2-1-16,-6 3-2 15,-9 4-2-15,-7 6-1 16,1 2-3-16,-2 5 13 16,7-1 6-16,10 6 18 0,5 1 4 15,12 3-2-15,9-1-2 16,9-4-10-16,3-1-1 15,5-6-8-15,-1-1-7 16,2-10-4-16,-4-6-24 16,0-9-81-16,-1-9-65 15,-8-7-38-15,0-2 32 16,-11-4 74-16,0-3 55 16,-2 1 48-16,0-3 18 0,8 5 53 15,2 8 27-15,-1 14 51 16,8 13 0-16,2 11-38 15,-3 3-30-15,5 16-40 16,-7-1-10-16,-4 12 0 16,-3 4-3-16,-6-2-6 15,-2 0-4-15,-1-8-15 16,-4-7-1-16,1-11-5 16,-6-12-11-16,1-8-20 15,-4-10-10-15,-3-5-10 16,2-2 6-16,-6 1 12 15,6 5 9-15,-4 8 11 16,-1 7 4-16,3 13 3 16,-10 3 1-16,4 14 2 15,-2 3 42-15</inkml:trace>
  <inkml:trace contextRef="#ctx0" brushRef="#br0" timeOffset="72738.3544">7011 9190 1349 0,'0'2'281'16,"-1"2"-3"-16,-11 14-119 15,-3 4-25-15,-12 8-71 16,-5 0-21-16,0-7-26 0,2-5-5 16,-1-18-4-16,6-6-1 15,7-14-5-15,3-6-1 16,14 0-3-16,4-3-2 15,10 6 1-15,8 3-2 16,8 13 8-16,4 7 20 16,1 15 42-16,-2 9 13 15,-2 12 6-15,-6 3-11 0,2-3-40 16,-3-4-1-16,3-12-63 16,1-8-12-16</inkml:trace>
  <inkml:trace contextRef="#ctx0" brushRef="#br0" timeOffset="73323.5984">7142 9179 844 0,'0'-1'519'0,"3"1"-330"15,4-1 33-15,-7 1-103 16,19 0-33-16,53 2-46 15,-32-1-9-15,-7-2-12 16,-4 0-1-16,-11-4-5 16,-1 1-2-16,-9-3-2 0,-5-2-3 15,-7 1-6-15,-5 2-2 16,-10 5-3-16,1 5 0 16,-4 14 1-16,1 0 2 15,5 11 1-15,2-3 1 16,7 3 4-16,6 3 6 15,15-5 10-15,3-3 4 16,4-15 6-16,3-4 0 0,-6-8-5 16,2-6-4-16,5-3-8 15,-4-10-2-15,-5-5-4 16,4 1-2-16,-5 3-2 16,-2 5-2-16,2 10-1 15,-3 8 5-15,-4 10 12 16,4 6 8-16,-6 9 10 15,-3 4-2-15,-3-3-10 16,1 0-7-16,0-15-10 16,-1-4 1-16,5-11-3 15,-2-8 0-15,6-9-1 16,2-3-1-16,4-2-1 16,0 1-1-16,0 7 0 15,2 3 0-15,-2 12-3 16,1 5 2-16,2 13-1 15,-7 4 2-15,-4 9 0 16,-2 3 2-16,-5 3 11 16,0-1-17-16,0-9-42 0,0-4 84 15</inkml:trace>
  <inkml:trace contextRef="#ctx0" brushRef="#br0" timeOffset="73463.3492">7597 8923 1670 0,'-2'1'362'0,"2"11"-199"15,10 5-68-15,-3 4 151 16</inkml:trace>
  <inkml:trace contextRef="#ctx0" brushRef="#br0" timeOffset="73957.035">7903 9396 848 0,'6'3'453'0,"3"4"-235"15,9 1-125-15,2 0 3 16,6-4-5-16,0-2 5 15,3-10-36-15,-1-5-16 0,-8-6-26 16,-3-4-6-16,-12 0-6 16,-2 0-2-16,-6 1-4 15,-6 2-5-15,-9 4-8 16,-8 4-1-16,-6 9 4 16,1 4 6-16,6 14 16 15,4 6 6-15,9 10 4 16,0 4 1-16,3 4 13 15,11 10 8-15,3 2 16 16,7 1 1-16,8-2-20 16,-10-12-9-16,3-7-11 15,2-4-26-15,0-13 410 16</inkml:trace>
  <inkml:trace contextRef="#ctx0" brushRef="#br0" timeOffset="74161.5582">8308 9255 1271 0,'0'4'320'16,"-4"12"2"-16,2 6-120 15,-2 9-71-15,-1 8-37 16,6-2-45-16,4-4-14 0,5-8 10 15,-1-9-87-15</inkml:trace>
  <inkml:trace contextRef="#ctx0" brushRef="#br0" timeOffset="74565.6506">8603 9243 1376 0,'-9'-2'240'16,"-13"1"-66"-16,0 2-28 16,-3 7-79-16,4 4-27 15,11 10-29-15,3 1-6 16,11 8 0-16,4 0 0 16,11-5 4-16,4-6 2 15,8-12 7-15,6-6 8 0,-4-14 17 16,-3-10 8-16,-9-8 4 15,-8-7-3-15,-13 3-16 16,-5 4-11-16,-13 8-22 16,-2 7 0-16</inkml:trace>
  <inkml:trace contextRef="#ctx0" brushRef="#br0" timeOffset="74820.7839">9158 9387 1550 0,'0'8'324'15,"-7"7"-66"-15,-5 3-73 16,-9 8-105-16,-3-3-35 16,-1 0-25-16,1 0 374 15</inkml:trace>
  <inkml:trace contextRef="#ctx0" brushRef="#br0" timeOffset="75679.19">9657 9160 1367 0,'-11'-4'224'16,"-8"1"-80"-16,-5-1-28 16,5 4-57-16,6 2-19 15,7 7-33-15,4 3-1 16,8 0 7-16,5 0 3 16,7-1 1-16,6-2-3 0,3-3-7 15,3-2-1-15,-4-4-1 16,-5-1-1-16,-12-1 3 15,-7-3-1-15,-10 3-2 16,-4 0 1-16,-15 2-3 16,-3 2 0-16,-4 6 0 15,3 4-1-15,16 4 4 16,-3 3 6-16,14 4 6 16,4 3 5-16,1 0 5 15,13-3-6-15,6-5 0 16,8-7-3-16,8-11-2 15,1-1-2-15,4-10-3 16,-2-7-1-16,-8-3-3 16,-6-3-2-16,-7 1 0 0,-6 4-1 15,-4 7-4 1,2 5 7-16,-5 12 3 0,2 4 1 16,-3 8 5-16,1 3-7 15,-3-1-4-15,0 1-1 16,-2-5-1-16,0-2 2 15,0-7-3-15,4-6 1 16,2-7-3-16,-1-6-1 16,1-9-2-16,-1-5 0 15,5 0-1-15,2-1-5 16,6 3-2-16,2 3 0 0,1 8 2 16,-1 5 11-16,-1 10 27 15,-2 9 10-15,-5 10 21 16,-1 6-3-16,-7 9-20 15,-2 0-8-15,-2-2-21 16,0-5-27-16,1-12 383 16</inkml:trace>
  <inkml:trace contextRef="#ctx0" brushRef="#br0" timeOffset="75874.1866">10342 9198 1508 0,'0'4'296'0,"1"16"-23"0,-1 5-62 16,-7 7-80-16,3 6-39 16,9-4-29-16,1-4-1 15</inkml:trace>
  <inkml:trace contextRef="#ctx0" brushRef="#br0" timeOffset="76517.1363">10811 9223 987 0,'1'-5'455'0,"-2"-4"-241"15,-12 3-77-15,0 6-18 16,-12 4-34-16,-3 4-17 15,2 6-29-15,-1 1-5 16,5 8-22-16,9 1-8 16,13 4-4-16,7 0-2 0,13-3 1 15,2-5 1-15,9-7 0 16,-2-4 1-16,0-10-10 16,0-3-7-16,-10-8-1 15,-2-4 2-15,-12 0 11 16,-1-2 4-16,-7 6 5 15,-5 1 0-15,-3 9-1 16,-8 6 10-16,6 8 11 16,0 9 3-16,7 11-2 15,2 4-4-15,0 4-1 16,4-2 2-16,0-3 3 16,4-2-5-16,-1-10-10 15,5 1-3-15,-1-9-5 16,0-4-18-16,6-3-7 15</inkml:trace>
  <inkml:trace contextRef="#ctx0" brushRef="#br0" timeOffset="76871.8934">11235 9293 1375 0,'-7'8'249'0,"-7"10"-46"16,-4 0-56-16,-5-2-84 15,-3-1-23-15,-2-7-14 16,-1-2 4-16,0-6-4 16,6-6 0-16,9-4-14 15,5-3-7-15,9-5-6 16,-1 0-2-16,8-1-2 15,4 0 0-15,8 4 0 16,5 2 1-16,-1 9 1 16,-1 5 1-16,1 12 7 15,-5 7 2-15,1 8 5 16,-3 5-1-16,-2 1-4 16,1 3 8-16,-4-5-61 15,-2-6 125-15</inkml:trace>
  <inkml:trace contextRef="#ctx0" brushRef="#br0" timeOffset="77022.8876">11085 8967 1537 0,'-4'-2'326'0,"-5"-2"20"16,13 13-252-16,7 4-34 0</inkml:trace>
  <inkml:trace contextRef="#ctx0" brushRef="#br0" timeOffset="77545.5322">11414 9240 1101 0,'3'-1'368'0,"5"3"-205"16,-1 4 9-16,0 11-17 16,-1 7-25-16,0 7-24 15,-2 2-13-15,3 1-37 16,1-6-13-16,1-9-23 16,-2-4-6-16,7-15-1 15,2-6 2-15,2-14 3 16,8-4 0-16,-2-5-3 15,-4-3-3-15,-6 6-5 16,-3 3-22-16</inkml:trace>
  <inkml:trace contextRef="#ctx0" brushRef="#br0" timeOffset="78209.9027">11936 9183 1237 0,'-9'1'301'0,"-12"0"-123"16,3 4-59-16,6 1-72 16,4 4-25-16,8 5-4 15,7 0 1-15,7 0 9 16,4 1 0-16,5-4-8 15,-2-1-4-15,-3-2-9 16,0-7-1-16,-9-5 0 16,-2-4-2-16,-7 0-14 15,-5 0-4-15,-7 3-2 16,-7 2 0-16,-9 1 13 16,2 2 3-16,-3 9 1 15,3 0 1-15,13 5 1 0,6 3 5 16,7 1 10-16,7 2 6 15,7 3 4-15,1-3-2 16,7-6-7-16,5 0-5 16,1-13-5-16,5-2-2 15,4-9-1-15,-1-5 0 16,1-8-4-16,-2-2-5 16,-4-7-3-16,-6-2 0 0,-8 1 3 15,-1 2 3-15,-6 12 20 16,-6 1 15-16,-1 15 29 15,-2 2 15-15,-1 14 2 16,1 7-12-16,-1 9-27 16,-1 4-12-16,2 4-7 15,0-2-19-15,9-6-333 16</inkml:trace>
  <inkml:trace contextRef="#ctx0" brushRef="#br0" timeOffset="78764.7786">12768 9237 1382 0,'-2'4'230'0,"-6"6"-86"15,-6 5-26-15,-7 7-47 16,-4 2-12-16,-5 2-3 16,-1 1-14-16,-4-9-17 15,-3-7-7-15,3-10-7 16,5-7 1-16,7-8 5 15,5-1 3-15,10-4-1 16,2-2-1-16,10 2-7 16,9 3 5-16,10 5 21 15,7 5 10-15,6 11 35 16,-2 5 5-16,2 14 1 0,1 8-1 16,-14 5-33-16,5 1-14 15,-5-1-23-15,-8-8 10 16</inkml:trace>
  <inkml:trace contextRef="#ctx0" brushRef="#br0" timeOffset="84495.4935">13215 9420 1530 0,'0'14'274'0,"-3"14"-97"0,-7 2-51 16,-2-5-54-16,-2-5 369 15</inkml:trace>
  <inkml:trace contextRef="#ctx0" brushRef="#br0" timeOffset="84840.1739">13447 9178 1454 0,'0'-5'262'0,"4"0"-25"15,0 2-45-15,11 14-79 16,0 7-23-16,6 9-25 16,-2 7-9-16,-3 3-17 15,-1-1-7-15,-1-6-15 16,1-9-3-16,-3-13 0 15,6-7 0-15,-1-14-1 16,-4-8 0-16,2-9-5 16,-2-3-2-16,0 2 2 15,3 4-12-15,-3 7-65 0,-2 6 3 16</inkml:trace>
  <inkml:trace contextRef="#ctx0" brushRef="#br0" timeOffset="85227.9495">13881 9210 1158 0,'4'6'356'0,"5"10"-128"15,0 4-57-15,-2 9-65 16,-4 1-23-16,-3-3-24 16,0-1-15-16,-2-13-17 15,2-3-6-15,0-16-8 16,4-6-1-16,7-14-5 16,4-4-3-16,3-2-2 15,2 0-1-15,3 14 2 16,0 5 7-16,1 12 18 15,0 7 7-15,-7 8 15 16,-1 4-3-16,-5 9-14 16,0-1-8-16,-2 3-13 0,-2-4-4 15,0-3-11-15,-5-6-30 16,0-2-57-16,1-3-81 16</inkml:trace>
  <inkml:trace contextRef="#ctx0" brushRef="#br0" timeOffset="85379.063">14085 8927 1627 0,'0'-5'346'0,"0"-1"-179"16,-1 6-67-16,1 0-90 15,1 7-31-15</inkml:trace>
  <inkml:trace contextRef="#ctx0" brushRef="#br0" timeOffset="85608.5844">14339 9139 1525 0,'0'19'300'15,"0"13"-56"-15,5 16-86 16,0 11-35-16,2 13-47 0,-3 7-20 16,1-1-27-16,0-5-7 15,2-19-10-15,2-9-4 16,0-19-17-16,1-8-20 16,-3-18 135-16</inkml:trace>
  <inkml:trace contextRef="#ctx0" brushRef="#br0" timeOffset="85768.2456">14366 9415 1649 0,'6'-6'323'0,"11"-7"-231"16,7 1-36-16,9 5-42 15,1 4-5-15,4 3-32 16,0 0-29-16</inkml:trace>
  <inkml:trace contextRef="#ctx0" brushRef="#br0" timeOffset="86009.0539">14849 9240 1565 0,'0'6'314'0,"-5"11"-100"16,-9 5-29-16,-9 9-75 15,-6-1-31-15,-2-4-44 16,-4-7-10-16,10-13-11 15,4-6-3-15,8-13-12 16,6-7-9-16,4-9-12 0,3-4-1 16,3 0 4-16,9 7 7 15,3 7 5-15,4 9 5 16,10 15 16-16,5 9 7 16,0 16 10-16,-1 7-1 15,-6 6-10-15,-1 0 26 16</inkml:trace>
  <inkml:trace contextRef="#ctx0" brushRef="#br0" timeOffset="86815.2362">15038 8855 550 0,'10'-8'392'16,"3"-8"-66"-16,7 4-141 15,-2 4-80-15,3 8-5 16,0 10 6-16,-4 10-14 16,-2 7-3-16,-7 11-17 15,-5 5-2-15,-7 0 0 16,1 1-6-16,-1-5-14 16,4-4-10-16,7-12-21 15,5-5-3-15,4-13-5 0,3-4-1 16,1-8-1-16,0-4-2 15,-7-4-3-15,-3-2-2 16,-10 8-3-16,-5 9-2 16,-10 13 0-16,0 12-1 15,-2 18 0-15,4 14-1 16,14 21 0-16,7 5 0 16,12 3 4-16,1-1-9 15,-7-15 38-15,-5-7 6 16,-16-4 7-16,-6-7 15 0,-15-9-31 15,-7-9-2-15,-7-21 2 16,-4-10-6-16,6-13-10 16,6-8-9-16</inkml:trace>
  <inkml:trace contextRef="#ctx0" brushRef="#br0" timeOffset="124125.0771">15657 9533 1567 0,'-1'1'321'0,"1"5"-94"15,-3-3-15-15,2-3-74 16,0 0-38-16,-1 0-18 0,1 2 291 16</inkml:trace>
  <inkml:trace contextRef="#ctx0" brushRef="#br0" timeOffset="127254.4812">1621 10131 1407 0,'-8'3'248'15,"-6"0"-52"-15,17 2-76 16,6-3-30-16,30-2-36 16,19 0 7-16,28-13-19 15,20 3-12-15,-3 0-7 16,-7-4-5-16,-23 13-10 16,-15 3-23-16,-20-1-85 15,-10 4-48-15,-14 1-194 16</inkml:trace>
  <inkml:trace contextRef="#ctx0" brushRef="#br0" timeOffset="127437.2138">2005 10115 926 0,'-7'12'439'0,"-9"6"-270"16,14 13-62-16,-3 3 14 15,5 13-2-15,8 5-1 16,3 8-23-16,0-1-5 15,1-9-42-15,-7-7-14 16,6-18-34-16,4-2-38 16,-4-16-198-16</inkml:trace>
  <inkml:trace contextRef="#ctx0" brushRef="#br0" timeOffset="127744.2697">2406 10348 1316 0,'-11'-1'288'16,"-11"-1"-17"-16,-2 9-138 16,1 8-39-16,4 10-49 15,9 6-24-15,10 5-20 16,6-3-2-16,17-6-1 15,4-5 1-15,15-10 3 16,2-7 3-16,-4-12 4 16,-3-7 3-16,-18-8 34 15,-10-4 16-15,-13-2 13 0,-12-1 0 16,-15 3-36 0,-3 5-17-16,-8 5-42 0,5 6 294 15</inkml:trace>
  <inkml:trace contextRef="#ctx0" brushRef="#br0" timeOffset="128298.4548">3604 10289 1466 0,'-12'2'232'15,"-6"4"-86"-15,-5 5-27 16,-3 8-53-16,7 10-15 15,1 8-23-15,11 5-9 16,10-1-15-16,4-4-6 16,17-6 2-16,-1-7 0 0,12-9 5 15,3-3 1-15,-6-12 3 16,3-5 14-16,-14-7 37 16,-10-5 12-16,-16-1 13 15,-9-3-13-15,-16 3-35 16,-3-1-14-16,2 9-16 15,-1 1-9-15,7 4-54 16,11 4-51-16</inkml:trace>
  <inkml:trace contextRef="#ctx0" brushRef="#br0" timeOffset="128538.3836">3839 10378 1654 0,'-5'8'369'16,"-8"9"-170"-16,1 7-58 15,8 1-76-15,3 0-23 16,10-1-28-16,10 0-6 16,9-5-3-16,2-3-2 15,8-1 2-15,-3-7 1 16,-4-5 0-16,-3-6-14 15,-12-11-54-15,-2-3-74 0</inkml:trace>
  <inkml:trace contextRef="#ctx0" brushRef="#br0" timeOffset="128673.023">4024 10210 1279 0,'-4'-11'326'0,"-6"-10"4"15,0 2-28-15,-1 12-111 16,2 4-56-16,4 4-82 15,3 5-18-15,7 6-30 16,6 6-181-16</inkml:trace>
  <inkml:trace contextRef="#ctx0" brushRef="#br0" timeOffset="128993.6029">4302 10371 1543 0,'-15'5'274'16,"-11"7"-115"-16,4 9-68 15,9 8-65-15,7 5-20 16,6 0-8-16,8-3-2 15,15-5 3-15,5-6 1 0,7-4 6 16,2-6 20-16,-4-9 32 16,-7-3 24-16,-16-9 41 15,-6 1-5-15,-17-1-19 16,-9 0-18-16,-7 5-52 16,3-3-28-16,5-3-430 15</inkml:trace>
  <inkml:trace contextRef="#ctx0" brushRef="#br0" timeOffset="129287.5207">4516 10386 1495 0,'8'-3'230'16,"16"-3"-116"-16,8 4-38 15,6 1-40-15,2 2-15 16,-7 2-13-16,0 2 0 0,-9-2-7 15,-2 2-43-15</inkml:trace>
  <inkml:trace contextRef="#ctx0" brushRef="#br0" timeOffset="129437.1205">4698 10422 1140 0,'0'9'350'0,"0"12"-180"16,5 3-43-16,-1-1-63 15,3 4-17-15,-4-4-17 16,-1-4 1-16,7-4-87 16,-1-8-43-16</inkml:trace>
  <inkml:trace contextRef="#ctx0" brushRef="#br0" timeOffset="129659.8656">4835 10462 1302 0,'12'0'295'0,"6"4"-52"16,4 10-53-16,-7 1-26 15,-3 10-36-15,-4-3-23 16,-8-5-43-16,0-2-22 16,5-8-23-16,1-2-1 15,6-7 0-15,3-3-2 16,-9-17-3-16,2 3-4 0,1-3-5 16,3-1-2-16,4 16-3 15,-2 5-1-15,-5 10-5 16,-2 11 9-16,-3 11-33 15,-1 0 11-15</inkml:trace>
  <inkml:trace contextRef="#ctx0" brushRef="#br0" timeOffset="130035.8636">5197 10249 1605 0,'3'8'304'16,"-3"22"-160"-16,3 10-15 15,-3 25 0-15,1 10-7 16,4 6-21-16,0 0-25 0,5-8-35 16,2-8-16-16,-2-16-14 15,-1-11 0-15,-2-17-29 16,0-13-24-16,-4-14-102 15,-1-9-379-15</inkml:trace>
  <inkml:trace contextRef="#ctx0" brushRef="#br0" timeOffset="130171.2196">5277 10582 1542 0,'24'0'223'0,"25"-7"-174"15,-4-2-22-15,-6 2-30 16,-6-1-53-16</inkml:trace>
  <inkml:trace contextRef="#ctx0" brushRef="#br0" timeOffset="130414.1021">5690 10395 1487 0,'0'8'271'15,"-1"11"-26"-15,-5 9-32 16,-11-2-47-16,-7 4-33 15,-6-8-57-15,-1-9-20 16,4-9-28-16,7-5-7 16,7-14-12-16,4-1-9 15,3-13-17-15,3-2-7 16,6 1-7-16,6 2 4 0,9 13 6 16,0 7 2-16,9 13 6 15,2 11 1-15,1 12 8 16,-4 5 3-16,-4 3 5 15,0-3 39-15,-6-5 332 16</inkml:trace>
  <inkml:trace contextRef="#ctx0" brushRef="#br0" timeOffset="131097.4937">6576 10299 1413 0,'-11'-5'229'16,"-19"-3"-50"-16,0 1-9 0,8 10-67 15,2 8-17-15,15 4-57 16,5 6-16-16,13 2-12 15,8-3-1-15,11 2 3 16,4-4 0-16,-4-8 3 16,-2-5 0-16,-11-5 3 15,-9-2 2-15,-11-5 0 16,-7 5-4-16,-10-2-7 16,-7 4-3-16,-2 3-4 15,-2 7 2-15,5 9-1 16,5-1-1-16,9 8-2 15,5-7 3-15,10 4 1 16,5-4 1-16,12-5 4 0,5-1 1 16,6-7 2-1,0-4 1-15,2-8 1 0,-1-6 1 16,-3-9 0-16,2 1-1 16,-4-4 0-16,-6 1-2 15,-7-4 1-15,-8-3 1 16,-7 6 0-16,-2-1 18 15,-8 15 11-15,3 8 6 16,-2 9 3-16,3 9-18 0,5 9-13 16,9 6-6-16,2 6 2 15,-2-3-3-15,3-3-49 16,-5-7-54-16</inkml:trace>
  <inkml:trace contextRef="#ctx0" brushRef="#br0" timeOffset="131236.1245">6772 10158 1364 0,'-8'-7'285'0,"-6"-6"45"16,5 5-191-16,8 8-92 16,7 4-67-16</inkml:trace>
  <inkml:trace contextRef="#ctx0" brushRef="#br0" timeOffset="131411.6535">6972 10380 1524 0,'5'20'327'0,"7"18"-35"15,-3-1-130-15,-1-1-56 16,0-6-72-16,2-12-4 16,0-9 13-16,4-8 4 15,9-10 8-15,-1-8-10 16,-1-13-24-16,-1-6-22 15,-5-11-66-15,-2 5-18 16</inkml:trace>
  <inkml:trace contextRef="#ctx0" brushRef="#br0" timeOffset="131833.0647">7561 10438 1633 0,'-7'10'340'0,"-13"15"-175"16,-6-1-29-16,-6-11-52 16,-2-2-23-16,8-11-35 15,5-3-7-15,7-7-10 16,1-7-13-16,11-4-32 16,0-4-14-16,7-3-24 15,2 4 7-15,4 3 24 16,0 8 11-16,4 13 27 15,4 11 8-15,-4 16 24 0,4 4 14 16,-1 9 24 0,-1-2 5-16,4-6-6 0,-4-1-7 15,1-13-22-15,4-8-9 16,-2-10-7-16,-2-11 1 16,4-8-3-16,-3-6-2 15,0-5-5-15,-1-4-1 16,-5 1-2-16,-2 3-4 15,-3 14-5-15,-2 10-1 0,-4 14 2 16,-1 15 2-16,-1 8 4 16,0 7 2-16,6-1 31 15,1-6 307-15</inkml:trace>
  <inkml:trace contextRef="#ctx0" brushRef="#br0" timeOffset="132639.244">8864 10335 1473 0,'-7'19'230'0,"-5"25"-82"16,-12-2-10-16,-7-1-50 16,-1-7-17-16,-3-16-35 15,5-7-12-15,8-14-5 16,2-11 0-16,7-14-8 15,0-8-3-15,13-3-8 16,5 0 0-16,11 9-7 16,4 9-1-16,7 16 4 15,4 9 4-15,-1 19 17 16,-3 7 8-16,3 13 3 16,-4 3 0-16,-4-8-9 15,6-3-3-15,-10-14-9 0,4-10-17 16,2-8-58-16,-1-7-30 15,1-10-14-15,-3-5 27 16,-7-9 47-16,-2-1 24 16,-5-1 32-16,1 4 11 15,-3 13 27-15,2 7 13 16,-2 14 17-16,-5 6 1 16,1 7-23-16,-1 3-10 15,0-9-26-15,-1 0-10 0,0-6-5 16,1-9-1-16,-1-2 1 15,6-11-3-15,8-10 0 16,0 1-3-16,11-5-5 16,-6 6-1-16,2 4-3 15,-2 7-2-15,0 11 8 16,-3 11 4-16,-7 12 6 16,-1 2 1-16,-6 9-4 15,-1-5 4-15,4-5-37 16,1 3-23-16</inkml:trace>
  <inkml:trace contextRef="#ctx0" brushRef="#br0" timeOffset="132884.7191">9526 10496 1123 0,'5'-11'368'0,"3"-6"-190"15,-8-5-34-15,0 1 2 16,-11 1-31-16,-4-2-2 15,-8 4-22-15,-2 8-11 16,3 16-24-16,2 7-8 16,0 12-12-16,10 4-8 15,5-4-4-15,10 4 2 16,16-5 5-16,-1-2-1 16,8-8-6-16,0-5-6 15,-3-4 2-15,3-9-8 0,-3-6 325 16</inkml:trace>
  <inkml:trace contextRef="#ctx0" brushRef="#br0" timeOffset="133300.9897">9848 10282 1368 0,'2'-5'264'15,"-3"-6"-14"-15,-3 10-24 16,-3 16-60-16,0 14-48 0,10 23-53 16,4 14-12-16,2 6-8 15,1 0 1-15,-6-8-10 16,2-5-8-16,-7-9-29 15,3-4-28-15,2-17-76 16,-1-11 17-16</inkml:trace>
  <inkml:trace contextRef="#ctx0" brushRef="#br0" timeOffset="133629.0604">9886 10497 1557 0,'14'4'232'0,"16"0"-183"16,9 4-22-16,5-2-21 16,2 1-2-16,7-2-1 15,-8-6-13-15,-1 1-1 0,-7-7-1 16,-16-3 11-16,-3 5 29 16,-11-5 39-16,-4 1 15 15,-3 1 7-15,-4 3 1 16,-9 1-22-16,-2 0-10 15,-10 5-3-15,-1-7-9 16,4 4-17-16,1 1-11 16,6 3-18-16,7 10-4 15,11 4 0-15,7-2-1 0,12 0 5 16,0-4 0-16,-1-9 0 16,-1 0-14-16,-1-2-61 15,-2-5-29-15</inkml:trace>
  <inkml:trace contextRef="#ctx0" brushRef="#br0" timeOffset="133911.7355">10413 10369 1633 0,'4'2'339'0,"4"6"-173"16,0 6-16-16,0 11-42 16,1 5-13-16,-2 3-33 15,1 2-14-15,0-6-25 16,-2-6-8-16,3-10-2 0,1-7 1 16,5-11 14-16,4-9 3 15,3-6 2-15,-4-8-4 16,-2-8-13-16,-2 3 6 15,-5-1 141-15,-4 3-534 16</inkml:trace>
  <inkml:trace contextRef="#ctx0" brushRef="#br0" timeOffset="134501.2689">10810 10402 875 0,'-4'6'486'16,"2"7"-273"-16,-6 2-70 15,8 6-58-15,1 2-8 16,6 1-26-16,9 0-8 15,4-7-11-15,-2-3 0 16,7-7 0-16,0-7 1 0,0-7 2 16,2-7-5-16,-7-6-8 15,-4-2-4-15,-4 0-5 16,-9 2-1-16,-7 5-5 16,-3 5-5-16,-5 9-4 15,4 4-5-15,0 14 1 16,4 2 0-16,4 3 4 15,9 0 2-15,6-5 0 16,4-3 4-16,9-7 16 16,0 0 12-16,3-7 23 15,-3-3 7-15,-7-1-5 16,0-4-8-16,-12-5-20 16,3 0-8-16,-9-5-23 15,0-1-46-15,-3 4-53 16</inkml:trace>
  <inkml:trace contextRef="#ctx0" brushRef="#br0" timeOffset="134692.6127">11235 10303 1545 0,'0'1'332'0,"3"6"-45"16,7 15-120-16,-2 9-55 15,7 18-47-15,-4 1-16 16,9 8-25-16,-2-3-8 15,-3 2-19-15,0 2-34 0,-15-11-101 16,1 2-69-16,-3-16 35 16,-1-4 30-16</inkml:trace>
  <inkml:trace contextRef="#ctx0" brushRef="#br0" timeOffset="134828.2495">11372 10632 1661 0,'12'-11'413'16,"10"0"-119"-16,6 5-177 16,-6-1-57-16,11 7-29 15,-3 5 77-15</inkml:trace>
  <inkml:trace contextRef="#ctx0" brushRef="#br0" timeOffset="135395.3193">11786 10375 1459 0,'-6'0'237'0,"-14"1"-77"16,-1 2-35-16,1 3-69 16,4 4-18-16,14 7-17 15,2-1-2-15,6 2-5 16,5-2-3-16,8 2-3 16,4-2-1-16,1-6 0 15,-3-4 0-15,-10-7-1 0,2 0 0 16,-14-3-2-16,-3 4-2 15,-10 1 1-15,-10 2-3 16,-1-1 13-16,-4-2 5 16,9 6 7-16,8 1 4 15,12 4-7-15,0 4-4 16,8-2 2-16,4 1 0 16,2-2 0-16,4 2-2 15,5-5-6-15,2 1 7 0,-1-9-48 16,2-4-53-16</inkml:trace>
  <inkml:trace contextRef="#ctx0" brushRef="#br0" timeOffset="135536.9976">11791 10221 1565 0,'-7'-9'348'16,"-5"-12"-73"-16,4 16-119 15,1 1-63-15,12 6-65 16,-2 3-9-16,9 5-62 15,1 3-31-15,-3 7-216 16</inkml:trace>
  <inkml:trace contextRef="#ctx0" brushRef="#br0" timeOffset="135696.8602">11962 10512 1467 0,'10'7'263'0,"9"5"-30"15,-1 0-9-15,1-10-54 0,-1-2-19 16,0-5-40-16,2-6-17 15,-5-2-47-15,-2 3-17 16,-6-1-15-16,-1 2-17 16,-2 5 15-16,-1 2-49 15</inkml:trace>
  <inkml:trace contextRef="#ctx0" brushRef="#br0" timeOffset="135994.9992">12331 10489 1121 0,'-4'-3'369'0,"-4"9"-173"16,4 2-20-16,5 6-48 16,5 6-28-16,9-8-29 15,0 1-14-15,8-6-10 16,4-4 1-16,-1-1 5 15,3-7 2-15,-2-8 0 16,-4-4-1-16,-11-9 5 16,-6-4 10-16,-19 1 1 15,-10-1-5-15,-18 7-13 16,-4 11-19-16,3 17-22 0,3 7-3 16,12 12 42-16,7 3 234 15</inkml:trace>
  <inkml:trace contextRef="#ctx0" brushRef="#br0" timeOffset="137202.5534">13273 10374 1254 0,'10'-7'281'0,"13"-1"-120"0,4 8-18 16,2 18-49-16,-2 6-16 15,-17 15-23-15,-9 2-14 16,-11-1-2-16,-4-3-5 15,2-15-14-15,4-8-1 16,8-17-2-16,6-7-2 16,7-14-3-16,3-4-2 15,-1-10-4-15,-2 0-2 0,-5 2 0 16,-6 4-2-16,-1 14-1 16,-1 8-1-16,-6 13-1 15,1 11 0-15,-1 11 1 16,1 7 0-16,10 3 1 15,4-4 0-15,14-3 0 16,7-7 2-16,12-7-8 16,3-2-26-16,1-10-92 15,-1-4-33-15,-6-7-42 16,-1-5 41-16,-9-4 79 16,-4 0 37-16,-8 0 98 15,-3 5 36-15,-9 5 68 16,-5 10 37-16,-9 12-38 15,-9 2-19-15,-2 7-61 16,0-1-20-16,0-5-31 16,8-2-10-16,-2-12-5 0,-1-8-2 15,9-9-5-15,-3-5-4 16,10-6-9-16,1-3-3 16,3 3-1-16,5 0 2 15,-1 8 1-15,4 5 1 16,1 11-3-16,1 7 0 15,2 13 4-15,-2 4 2 16,5 6 11-16,-1 4 2 16,2-9 2-16,3-1-1 0,-1-12-2 15,2-6 0-15,-1-10 1 16,-1-4 2-16,-3-12 0 16,-5-6 0-16,-6-6-3 15,-2-2 0-15,-5-2-3 16,-2 7-5-16,0 11 22 15,-1 9 1-15,1 20 4 16,0 9 1-16,3 14-22 16,2 5 0-16,6-2 44 15,1 0 280-15</inkml:trace>
  <inkml:trace contextRef="#ctx0" brushRef="#br0" timeOffset="137610.8713">14706 10361 1468 0,'0'-9'253'0,"6"-5"-53"16,0 8-25-16,-7 12-44 16,1 13-28-16,1 16-31 15,-2 1-15-15,4 3-22 16,4-1-6-16,6-12-8 15,5-4 1-15,13-10 5 16,4-12 0-16,3-9-4 16,-5-7-3-16,-7-12-2 15,-8 2-2-15,-11-8 0 16,-6 2-6-16,-5-1-50 16,-6 6-47-16,2 14-81 15</inkml:trace>
  <inkml:trace contextRef="#ctx0" brushRef="#br0" timeOffset="137907.6178">15069 10499 1447 0,'3'11'256'16,"0"10"-32"-16,1 0-46 16,-4-2-75-16,0-8-28 15,-4-3-27-15,0-2-11 16,4-11-9-16,0-3-6 15,3-11-10-15,1-8-4 0,-1-7-7 16,5 0-1-16,1 1-2 16,1 2-2-16,3 11-2 15,1 5-2-15,3 15 5 16,3 5 6-16,-6 14 24 16,1 9 6-16,-5 8 4 15,-3 2-5-15,-4-4-15 16,-1-4 2-16,-1-7-23 15,5-2 92-15</inkml:trace>
  <inkml:trace contextRef="#ctx0" brushRef="#br0" timeOffset="138220.7786">15634 10483 1508 0,'-5'5'271'0,"-8"10"-55"0,1 1-55 16,-7 2-44-16,-2-2-28 16,-2-5-36-16,-2-7-18 15,-2-7-20-15,8-1-3 16,0-5-5-16,3-5-2 16,3 2-5-16,2-8 0 15,4-1-3-15,7 3-1 0,10 3-3 16,7 2-2-16,12 10 1 15,0 2 4-15,0 6 6 16,1 15 2-16,-6 3 2 16,-4 7-2-16,-6 2 1 15,-6-5 18-15,-1-1-21 16,3-3-20-16</inkml:trace>
  <inkml:trace contextRef="#ctx0" brushRef="#br0" timeOffset="138361.6694">15576 10211 1595 0,'-6'-5'354'0,"-2"0"-113"16,4 3-98-16,7 5 54 0</inkml:trace>
  <inkml:trace contextRef="#ctx0" brushRef="#br0" timeOffset="138870.495">15833 10536 1276 0,'1'0'284'0,"5"4"-78"15,3-3-25-15,7 1-45 16,7-1-7-16,6-2-35 16,2 0-13-16,-3-7-27 15,-3-3-15-15,-8-7-15 16,-4-4-3-16,-5-2-6 16,-13-4-3-16,-10-1-8 0,-10-1-4 15,-13 5-5-15,2 8-1 16,1 16-4-16,6 7-3 15,11 26-4-15,5 9 0 16,13 18 2-16,2 0 3 16,8-3 8-16,8 2 3 15,-2-7 5-15,-1 0 3 16,1-2 1-16,-3-9 2 16,-1-13-4-16,2-4-32 0,-2-19 211 15</inkml:trace>
  <inkml:trace contextRef="#ctx0" brushRef="#br0" timeOffset="139074.9455">16082 10393 1726 0,'8'8'365'0,"9"18"-252"16,5 2-34-16,8 14-26 15,2 3-2-15,4 1-13 16,3 2-5-16,-10-4-40 16,-4-7-58-16,-7-14-137 15,-5-6-227-15</inkml:trace>
  <inkml:trace contextRef="#ctx0" brushRef="#br0" timeOffset="139241.5991">16341 10393 1614 0,'-22'6'380'0,"-14"8"-104"16,-3 16-126-16,2 8-47 15,2 7-57-15,-1 0-16 16,12 2-15-16,-3-4-16 16,11 0-36-16,4-2-29 0</inkml:trace>
  <inkml:trace contextRef="#ctx0" brushRef="#br0" timeOffset="139808.89">16590 10331 1490 0,'-1'-1'251'0,"-2"-2"-79"16,1 7-96-16,2-4-30 16,-1 0-23-16,1 13-1 15,1 33-5-15,2-27-2 16,8-7-1-16,2 2-1 15,2-6 0-15,4-6-1 16,-4-2-2-16,-2-6 0 16,-5-1-2-16,-7-2-2 15,-5 1-2-15,-2 5-2 0,-12-1 0 16,1 4 0-16,1 4 7 16,-3 1 0-16,5 8 0 15,1 4-1-15,4 3 0 16,4-1 1-16,15 2 8 15,0-3 2-15,4-8-1 16,5 1-2-16,2-8-1 16,3-6 0-16,7-1-1 15,2-5-3-15,-4-11-4 16,-1-1-3-16,-8-11-4 16,-5-1 2-16,-6 4-2 15,-2 5-1-15,-5 15 24 16,-2 6 11-16,-4 18 18 15,-4 8 9-15,3 10-22 16,3 7-10-16,4-10-8 16,6 2 216-16</inkml:trace>
  <inkml:trace contextRef="#ctx0" brushRef="#br0" timeOffset="143312.8021">17368 10257 1403 0,'-2'0'262'16,"-1"0"-24"-16,0 25-99 15,2 15-31-15,3 25-32 16,3 10-16-16,5 7-4 15,1-3-8-15,-1-11-18 16,-1-4-6-16,2-21-52 0,-1-9-33 16,-1-23-97-16</inkml:trace>
  <inkml:trace contextRef="#ctx0" brushRef="#br0" timeOffset="143686.16">17416 10491 1486 0,'12'0'238'16,"17"4"-77"-16,5 1-69 0,2 2-38 15,-1-3-21-15,-2-3-24 16,-4-2-1-16,-2-4-12 16,-5 0-27-16,-12-14-42 15,-1-5-5-15,-10-7 10 16,0-3 33-16,-4 9 35 15,5 5 19-15,1 16 28 16,1 4 18-16,3 13 30 16,-2 8-8-16,-2 2 2 15,-1 4-17-15,1-7-31 16,2 0-12-16,2-11-14 16,3-5-3-16,6-11-4 15,0-7-2-15,4-3-3 16,-3-3-1-16,0 9-3 15,-1 2-2-15,-4 12-1 0,2 7 1 16,-6 11 9-16,0 3-4 16,-2 5 402-16</inkml:trace>
  <inkml:trace contextRef="#ctx0" brushRef="#br0" timeOffset="143884.3643">18005 10409 1598 0,'4'1'359'16,"8"1"-89"-16,15 2-139 16,8 2-18-16,11 0-58 15,4 1 5-15,-8 2 315 16</inkml:trace>
  <inkml:trace contextRef="#ctx0" brushRef="#br0" timeOffset="144405.5511">18681 10256 1505 0,'-7'-5'274'0,"-10"0"-49"16,-4 2-67-16,-2 10-80 15,-1 8-32-15,13 15-46 16,3 9-7-16,9 9 1 16,9-2 2-16,9-11 4 15,6-6 1-15,12-14 8 16,1-9 3-16,-12-9 6 16,-4-12 6-16,-21-3 4 15,-7 1-1-15,-20 0-10 16,-6 4-5-16,-7 3-6 0,4 3-9 15,15 7-37-15</inkml:trace>
  <inkml:trace contextRef="#ctx0" brushRef="#br0" timeOffset="144672.1092">18883 10334 1361 0,'0'-5'281'16,"1"-6"25"-16,-2 7-151 15,1 2-32-15,-1 8-52 16,1-6-22-16,0 6-23 16,2 22-2-16,17 38-12 15,-5-32-5-15,9-4-1 16,4-2 1-16,-9-23 7 16,6-1 7-16,-7-13 17 15,-8-9 2-15,4-2-1 16,-5-5-2-16,-4-2-12 15,-2-3-25-15,-6 1-62 16,-4 2 5-16</inkml:trace>
  <inkml:trace contextRef="#ctx0" brushRef="#br0" timeOffset="144886.5313">19096 10333 1494 0,'7'7'292'0,"5"2"-12"15,3 9-131-15,1 3-21 16,1 0-50-16,4 2-23 16,-1-7-23-16,-2-6-9 15,2-9-5-15,-2-7 1 16,-1-11 2-16,0-5 0 0,-6-5-6 16,-3 1-3-16,-4 4 2 15,-4 0-11-15,-3 12-462 16</inkml:trace>
  <inkml:trace contextRef="#ctx0" brushRef="#br0" timeOffset="145583.7088">19445 10341 1383 0,'2'-2'206'15,"4"-2"-75"-15,9 3-44 16,1 1-30-16,7 0 8 16,10 0-31-16,-2-2-6 15,6-1-10-15,-4-2-5 16,-13-1-3-16,-5 0 2 0,-12 3-3 16,-6 2-1-16,-14 4-5 15,-9 5-2-15,-3 8-2 16,-1 1-2-16,6 1 0 15,9 2-2-15,9 3 2 16,6-1 4-16,12-2 15 16,7-1 7-16,5-8 7 15,4 0-2-15,2-6-12 16,-4-1-2-16,-4-10-2 16,0 0-1-16,-3-12-1 15,-1-3-3-15,-3-3-5 16,0 0-2-16,-7 5-2 15,-1 4-1-15,-5 11-1 16,-1 4 1-16,-1 16 6 16,0 1 4-16,3 9 3 15,-4-3 2-15,-1-4-1 0,1-4-2 16,2-8 5-16,3-3 0 16,4-10 3-16,1-3-2 15,2-11-5-15,2-3-3 16,3 0-5-16,-1 0-1 15,3 7 3-15,-1 6 4 16,-5 10 4-16,-1 6 2 16,-2 9-1-16,2 2-5 15,3 4 3-15,-6-3-13 0</inkml:trace>
  <inkml:trace contextRef="#ctx0" brushRef="#br0" timeOffset="145942.7977">20121 10446 1489 0,'4'0'250'0,"6"0"-56"16,7 6-44-16,7-5-25 15,1 5-20-15,4-7-48 16,-4-6-13-16,-5-7-20 15,-2-5-6-15,-7 3-6 16,-7-3-2-16,-5 1-12 16,-11 0-5-16,-11-3-10 15,-2 4-7-15,-7 2 4 0,2 6 1 16,2 9 3 0,3 11 1-16,9 13 6 0,2 3 9 15,9 14 16-15,7 7 10 16,11 5 16-16,3 1-4 15,2-7-8-15,-3-1-4 16,-9-11-9-16,0-3 0 16,-1-8-43-16,1-5 396 0</inkml:trace>
  <inkml:trace contextRef="#ctx0" brushRef="#br0" timeOffset="146398.0715">20427 10331 1040 0,'9'-6'429'0,"-1"-5"-188"15,4 6-79-15,-4 5-6 16,-5 13-38-16,6 6-28 16,-4 10-29-16,-3 2-5 15,3 1-8-15,-3-2-6 16,-2-11-10-16,6-2-6 15,2-16-9-15,5-4-2 16,8-9-3-16,-1-7-1 16,1-9-3-16,-4-4 0 0,2 0-2 15,-3 0-1-15,-2 12-5 16,-3 6 0-16,-8 16 14 16,-1 13 6-16,-2 17 9 15,-1 6-2-15,1 7-6 16,3-4-5-16,9-9 320 15</inkml:trace>
  <inkml:trace contextRef="#ctx0" brushRef="#br0" timeOffset="146931.2018">20784 10263 1612 0,'7'3'291'16,"10"5"-181"-16,5 3-50 15,7-4 0-15,0-2-10 16,1-5-22-16,-1-4-4 0,-5-1-8 15,-2-2-4-15,-11 0-2 16,-4 3-4-16,-7-5-8 16,-7 0-1-16,-8 7-4 15,0 2 0-15,-9 6 2 16,0 2 1-16,7 10 1 16,1 3 1-16,11 8 5 15,7 2 6-15,2-1 11 16,7 1 2-16,0-10 0 15,3-4-3-15,0-10-5 16,3-7 0-16,5-7-1 16,-5-3-4-16,7-10-2 15,-4-4-4-15,-2 0-1 16,-2-4 0-16,-5 5 1 16,-3 5 1-16,-6 6-2 15,0 8 8-15,-1 9 12 16,1 6 4-16,-1 13 5 15,1 1-5-15,0 6-14 0,3 1-4 16,3-1-10-16,-2-5-44 16</inkml:trace>
  <inkml:trace contextRef="#ctx0" brushRef="#br0" timeOffset="147141.8048">21265 10220 1644 0,'2'4'355'0,"2"7"-172"16,-3 6-54-16,0 15-63 15,1 3-9-15,2 5-16 16,-1-4-8-16,4-1-5 16,-1-6-31-16,-3-12-62 15,7 2-20-15,1-22-159 16,0-8-116-16</inkml:trace>
  <inkml:trace contextRef="#ctx0" brushRef="#br0" timeOffset="147596.3214">21438 10318 1047 0,'-6'-2'428'16,"-4"-2"-205"-16,-12 8-50 16,0 0 0-16,-3 7-54 15,4 2-25-15,7 3-49 16,2 4-13-16,12 2-17 0,4-1-1 15,12-2-5-15,1-4 1 16,6-7-2-16,-1-6-2 16,-2-7-1-16,0-4-9 15,-3-7-12-15,0-4-4 16,-2-2 2-16,-1-2 6 16,-1 7 11-16,-2 5 1 15,0 11 8-15,-1 5 6 0,-3 13 12 16,0 6 8-16,-4 6 6 15,0-3 2-15,2 1-7 16,-2-5-6-16,4-13-8 16,-1-1-2-16,2-13-6 15,3-10-1-15,-2-4-12 16,3-4-4-16,0-6-5 16,-1 1 0-16,4 2 4 15,1 0-1-15,0 13-1 16,1 7 0-16,-4 12 3 15,-4 7 6-15,-1 15 5 16,-1 1 2-16,2 3 0 16,-1-1-5-16,-2-9 2 15,-1-3 4-15,-5-11-23 16,0-2-35-16,-4-10-78 16</inkml:trace>
  <inkml:trace contextRef="#ctx0" brushRef="#br0" timeOffset="147726.9904">21639 10009 1766 0,'0'3'450'15,"1"10"-218"-15,3 9-93 16,2 12-62-16,-2 7 88 16</inkml:trace>
  <inkml:trace contextRef="#ctx0" brushRef="#br0" timeOffset="148823.422">2095 11335 984 0,'-9'-2'461'0,"-7"2"-228"16,-6 1-9-16,-15 7-47 15,2 6-10-15,3 7-64 16,2 2-30-16,20 8-43 15,6 0-20-15,22 3-11 16,6-4-1-16,10-5 2 16,2-9 1-16,-2-12 3 15,-1-3 3-15,-10-10 8 16,-2-5 5-16,-14-10 7 16,-10-3 1-16,-7-11-3 15,-8-2-4-15,-4-9-8 16,-5-3-3-16,-5-7-3 15,5 3-2-15,2-2-6 16,16 7-4-16,17 6-8 16,8 4-30-16,17 15-47 15,8 6-21-15</inkml:trace>
  <inkml:trace contextRef="#ctx0" brushRef="#br0" timeOffset="149173.5852">2298 11345 1395 0,'-2'5'237'0,"1"8"-51"16,1 5-49-16,3 12-70 16,-1 1-13-16,8 0 15 15,2-2-6-15,11-7-18 16,7-5 2-16,4-10-13 16,-1-4 11-16,-6-16 21 15,-3 0 4-15,-10-5-10 16,-6-2-10-16,-1 6-24 15,0-1-2-15,-10 0-53 0,2 2-39 16,-9-5-307 0</inkml:trace>
  <inkml:trace contextRef="#ctx0" brushRef="#br0" timeOffset="149275.4887">2391 11201 1135 0,'-2'-3'398'15,"-4"-5"-122"-15,4 4-41 16,2 5-127-16,5 6 107 15</inkml:trace>
  <inkml:trace contextRef="#ctx0" brushRef="#br0" timeOffset="149741.5837">2684 11308 1367 0,'-2'2'239'0,"1"3"-57"16,10 14-65-16,7 3-21 15,12 11-6-15,-3 1 9 16,-1-2-9-16,-1-1-13 15,-8-9-26-15,2-5-14 16,-7-10-12-16,-3-6 1 0,-3-4 2 16,0-8-1-16,-2-12-4 15,2-2-8-15,0-6-7 16,2-1-3-16,4 5-28 16,3 3-41-16,6 4-104 15</inkml:trace>
  <inkml:trace contextRef="#ctx0" brushRef="#br0" timeOffset="150011.4153">3257 11363 1483 0,'-1'17'270'0,"-6"19"-40"16,-6-5-63-16,-3 1-75 15,-3-7-27-15,-1-7-33 16,4 0-5-16,-2-14-10 15,4-3-2-15,0-12-8 0,-2-6-7 16,0-4-7-16,7-6-4 16,9-1-2-16,6 3-3 15,12 4 1-15,0 6 0 16,7 15 2-16,0 3 5 16,2 17 3-16,1 3 1 15,-8 7 41-15,0-1-30 16,-5 2-421-16</inkml:trace>
  <inkml:trace contextRef="#ctx0" brushRef="#br0" timeOffset="150231.179">3414 11306 1517 0,'7'0'311'16,"2"0"-8"-16,-2 19-132 15,1 5-37-15,6 20-29 16,-4 5-5-16,6 10-31 16,-6 6-15-16,-8-1-28 15,6 1-9-15,-1-3-12 16,1-4-12-16,0-12-73 16,-3-11-50-16</inkml:trace>
  <inkml:trace contextRef="#ctx0" brushRef="#br0" timeOffset="150635.6515">3504 11539 1637 0,'8'2'358'0,"2"1"-120"16,12-6-187-16,6 1-28 15,4-6-15-15,7-2 5 0,2 3-51 16,-4-3-13-16,-12 1-93 15,-4 2-2-15,-7-1 44 16,-4-4 15-16,-1 4 124 16,-5-1 36-16,-4 7 57 15,1 8 27-15,0 9-17 16,1 6-15-16,1 4-45 16,-2-1-19-16,-1-5-25 15,1-4-13-15,-1-8-11 16,0-7-3-16,6-10-24 15,1-3-17-15,5-12-14 16,4 0 2-16,5 0 18 16,2-4 12-16,6 7 6 15,0 5 1-15,-3 13-1 16,-1 8 6-16,-7 17 13 16,-3 5 17-16,-2 7 10 15,-3 3-1-15,-3 0 24 16,1-3 210-16</inkml:trace>
  <inkml:trace contextRef="#ctx0" brushRef="#br0" timeOffset="151101.5402">5078 11190 1375 0,'-9'-8'256'0,"-10"-7"-20"0,-1 3-28 16,0 12-75-16,0 4-27 15,-4 15-62-15,1 12-19 16,11 21-26-16,5 8-3 16,20 10 1-16,4-3 0 15,6-8 3-15,5-6 1 16,5-12-1-16,8-11-7 0</inkml:trace>
  <inkml:trace contextRef="#ctx0" brushRef="#br0" timeOffset="151353.9197">5316 11649 1315 0,'4'0'272'0,"10"-5"-62"16,-2-1 1-16,1-8-67 15,-3-6-15-15,-9-12-35 16,-1-2-12-16,-4-9-14 15,-3-1-9-15,-1-6-19 16,0-10-11-16,1-6-16 16,7 3-7-16,15 7-11 15,4 10-5-15,9 16-4 16,1 11-24-16,0 13-61 0,1 5-44 16</inkml:trace>
  <inkml:trace contextRef="#ctx0" brushRef="#br0" timeOffset="151519.5936">5271 11435 1479 0,'-2'6'269'0,"8"4"-33"16,16 3-25-16,24-7-105 15,7-4-25-15,4 0-40 16,0-2 30-16</inkml:trace>
  <inkml:trace contextRef="#ctx0" brushRef="#br0" timeOffset="152402.8344">5881 11131 1534 0,'13'3'278'0,"12"12"-61"15,10 7-67-15,4 14-16 16,-1 10-5-16,-3 18-21 16,-16 4-12-16,-19 8-48 15,-10 0-14-15,-14-15-16 16,2-7-10-16,2-21-43 15,5-9-45-15</inkml:trace>
  <inkml:trace contextRef="#ctx0" brushRef="#br0" timeOffset="155468.1388">5596 11628 1395 0,'0'9'205'0,"0"12"-96"0,0 6-35 16,-2 5-33-16,2 1-8 15,1 0-22-15,-1-4-3 16,3-6-4-16,-3-8-1 15,2-11 1-15,0-5-3 16,4-13-15-16,2-7-10 16,6-5-20-16,3-1 3 0,-1 1 12 15,-2 4 9-15,-6 3 20 16,-4 5 6-16,-3 11 24 16,-1 1 7-16,-8 8 18 15,-4 6 8-15,-6 4-8 16,-3 3-2-16,5-2-1 15,3 1-4-15,12 1 1 16,3-3 0-16,13-2-5 16,8-5-4-16,10-9-14 15,3-2-5-15,8-5-44 16,-1-1 228-16</inkml:trace>
  <inkml:trace contextRef="#ctx0" brushRef="#br0" timeOffset="155828.9852">6433 11522 1796 0,'0'-1'460'0,"-3"-2"-276"15,2 3-35-15</inkml:trace>
  <inkml:trace contextRef="#ctx0" brushRef="#br0" timeOffset="162336.9521">6989 11061 1072 0,'-1'-7'406'0,"1"-5"-193"15,1 6-64 1,0 6-19-16,-1 10-26 0,-2 8-4 15,-2 27-15-15,4 13 2 16,3 21-26-16,0 8-16 16,9-8-24-16,-2-5-5 15,4-27-29-15,4-9-25 16</inkml:trace>
  <inkml:trace contextRef="#ctx0" brushRef="#br0" timeOffset="162656.1565">7339 11322 1549 0,'-13'10'259'0,"-7"15"-129"15,0 4-47-15,14 8-45 16,8-3-14-16,16 0-15 16,8-7-3-16,6-7 0 15,4 0 1-15,-4-18 5 16,-1-3-11-16,-9-13 56 16,-8-8 21-16,-19 0 22 15,-7 2 19-15,-20 3-56 0,-3 6-18 16,-8 5-23-1,3 6-32-15,11 4 352 0</inkml:trace>
  <inkml:trace contextRef="#ctx0" brushRef="#br0" timeOffset="162816.1814">7561 11364 1598 0,'19'4'304'15,"19"6"-162"-15,12 16-93 16,-2 6-10-16,4 18-18 16,-8 4-39-16</inkml:trace>
  <inkml:trace contextRef="#ctx0" brushRef="#br0" timeOffset="163025.1766">7885 11347 1600 0,'-6'5'349'0,"-20"11"-107"16,-2 10-48-16,-8 11-93 16,-5 5-26-16,-1 13-42 0,4 4-13 15,7 8-14-15,2 0 5 16,15-7-41-16,2-9-41 15</inkml:trace>
  <inkml:trace contextRef="#ctx0" brushRef="#br0" timeOffset="163345.3367">8034 11364 1546 0,'-4'1'305'0,"-6"2"-69"16,-3 2-36-16,6 10-86 16,2 1-26-16,9 12-46 15,6 2-13-15,6-1-13 16,6-1-3-16,5-10-3 15,3-2 1-15,3-14-1 16,1-4 0-16,3-6 1 16,-5-6 0-16,-6-6 2 15,-3-2-13-15,-12-7-51 16,-1-1-46-16,-10-3-188 16</inkml:trace>
  <inkml:trace contextRef="#ctx0" brushRef="#br0" timeOffset="163445.0608">8217 11185 1211 0,'-4'-1'328'16,"-5"-2"-110"-16,1 1-18 16,7 6-104-16,0 0-7 15</inkml:trace>
  <inkml:trace contextRef="#ctx0" brushRef="#br0" timeOffset="163987.8833">8605 11298 1449 0,'-17'-4'298'16,"-14"-8"30"-16,1 7-160 15,0 5-53-15,8 5-82 16,6 9-19-16,16 5-18 16,8 2-3-16,12 2 4 15,2-3 2-15,5-6 2 0,-4-4 0 16,1-5 3-16,2-1 0 16,-11-5-6-16,1-1-4 15,-13-5-15-15,-5-4-5 16,-13 3 5-16,-3 0 3 15,-9 6 14-15,-3 2 4 16,2 6 0-16,3 4 0 16,11 6-1-16,2 0-2 15,9 5 2-15,6 1 3 0,6-3 6 16,8 4 0 0,7-8-2-16,1-7-1 0,2-6 0 15,4-3 0-15,3-11 1 16,0-2-3-16,-1-9-20 15,-5 0-4-15,-9-2 1 16,-2 4 1-16,-10 4 21 16,-3 3 17-16,-4 15 32 15,-2 8 22-15,-2 15 16 16,-1 2-10-16,6 7-29 16,6 2-6-16,9-4 198 15</inkml:trace>
  <inkml:trace contextRef="#ctx0" brushRef="#br0" timeOffset="164448.0494">9612 11321 1284 0,'10'-1'283'0,"14"2"-55"15,2 12-74-15,-1 17-34 16,-5 4 4-16,-15 9-14 16,-5 2-7-16,-8-12-34 15,-1 0-19-15,0-17-27 16,3-12-4-16,8-9-7 16,8-13-2-1,-6 9-6-15,2 1-5 0,26-32-2 16,4-1-3-16,2 8-1 15,-11 27 0-15,-7 18 10 16,-5 7 5-16,-3 18 14 0,-10-1 1 16,1 0 12-16,1-4 26 15</inkml:trace>
  <inkml:trace contextRef="#ctx0" brushRef="#br0" timeOffset="165062.0287">11113 11169 1374 0,'-12'23'239'0,"-10"16"-65"16,0 14-31-16,2 6-43 15,0 7-37-15,3-6-18 16,4-13-33-16,4-9-4 16,7-22-2-16,3-4 8 15,10-19 6-15,1-12 1 16,12-13 1-16,3-12-7 15,0-13-6-15,3 0-2 16,-4-10-2-16,-3 5 0 0,-8 10-2 16,-2 4-1-16,1 22 6 15,-9 9 7-15,-2 21 6 16,1 10 3-16,-4 16-4 16,6 12-5-16,6 14-6 15,6 14-1-15,5 5-2 16,5 5 0-16,-1-16 0 15,-2-12 0-15,1-19-1 16,-6-12-27-16,-2-10-81 16,-3-7 43-16</inkml:trace>
  <inkml:trace contextRef="#ctx0" brushRef="#br0" timeOffset="165213.5949">11079 11393 1507 0,'11'4'241'0,"19"8"-110"0,11 0-34 16,10 2-46-16,3 0-19 15,4-6-8-15,-4-1-12 16</inkml:trace>
  <inkml:trace contextRef="#ctx0" brushRef="#br0" timeOffset="165362.4081">11632 11590 1579 0,'1'0'354'16,"-1"0"-49"-16,0-5-187 16,0 4 66-16</inkml:trace>
  <inkml:trace contextRef="#ctx0" brushRef="#br0" timeOffset="165989.9991">11977 11198 1531 0,'0'4'241'0,"-5"17"-109"16,-6 10-31-16,-8 20-15 16,-4 7 8-16,1 0-21 15,3 0-11-15,6-14-19 16,9-4-12-16,3-21-15 16,7-9-1-16,9-18 2 15,-4-15 0-15,12-6-2 16,-4-11-4-16,-4-12-2 15,-3-3-2-15,-4-4-2 16,-2 5-1-16,-4 13-3 16,1 9-1-16,-2 15-4 15,-1 7-5-15,3 14-2 16,8 7-1-16,10 12 4 16,10 4 2-16,14 10 4 0,0 4 0 15,-3 6 1-15,-1 1 2 16,-11 0-14-16,-7-7-6 15,-13-8-4-15,-10-3-2 16,-14-8 18-16,-5 2 6 16,-15-6 5-16,-4-5 2 15,-15-13 0-15,1-8 0 16,11-3-6-16,7-11-25 16,23 7-109-16,8-1-128 0</inkml:trace>
  <inkml:trace contextRef="#ctx0" brushRef="#br0" timeOffset="166141.163">12448 11613 1611 0,'4'0'394'15,"-2"0"-78"-15,-4-1-168 16,2 1-76-16</inkml:trace>
  <inkml:trace contextRef="#ctx0" brushRef="#br0" timeOffset="166633.6345">12642 11183 1599 0,'1'11'270'0,"0"19"-182"16,0 10-30-16,0 16 3 15,-1 5 10-15,-3-3-6 16,-2-5-13-16,3-17-22 16,-2-11-8-16,3-11-8 15,5-9 1-15,-2-8 3 16,3-12 1-16,4-8-2 15,-6-7-3-15,3-11-3 16,-6-6-1-16,-5-9-3 16,-3-3-1-16,1 7-7 15,6 3 11-15,5 15 12 0,4 8 3 16,3 11 0-16,9 9-11 16,11 6-10-16,6 0-7 15,19 5-5-15,0-1-134 16</inkml:trace>
  <inkml:trace contextRef="#ctx0" brushRef="#br0" timeOffset="166876.2385">12735 11589 1574 0,'10'0'303'0,"20"2"-151"16,7-2-32-16,17 0-59 16,5 0-34-16,-5 0-9 15,-2 2-13-15</inkml:trace>
  <inkml:trace contextRef="#ctx0" brushRef="#br0" timeOffset="167044.8284">12768 11370 1594 0,'7'0'303'16,"13"-4"-168"-16,10 4-38 15,17-1-50-15,6-2 1 16,2 3-29-16</inkml:trace>
  <inkml:trace contextRef="#ctx0" brushRef="#br0" timeOffset="167996.9935">13990 11350 1436 0,'-2'10'233'0,"-7"18"-68"16,-5 5-13-16,-6 15-49 16,-4-4-25-16,-1-9-30 15,2-1-14-15,2-22-16 16,3-8-3-16,5-13-8 16,3-11-2-16,6-10-6 15,3 0-3-15,6-3 2 16,4 0-1-16,2 7-1 15,4 9-2-15,3 12 2 0,2 10 4 16,-1 12 15 0,3 7 7-16,2 0 8 0,-2-3 1 15,8 1-10-15,0-5-5 16,-1-3-5-16,-5-2-3 16,-6-7 0-16,-2-1 0 15,-4-4-1-15,-2-4-2 16,-3-1-8-16,-5-2-2 15,3 3-3-15,-1 1-1 0,-2 2 5 16,-2 1 0-16,0 0 2 16,0 0 1-16,0 0 3 15,0 0 1-15,0 0 1 16,-1 0 1-16,0 0 1 16,-1 0 0-16,2-2-2 15,0 1-1-15,0 0-1 16,4-8-1-16,5-8 1 15,23-32 0-15,-17 35 4 16,-2 1 7-16,0 11 4 16,-1 6 1-16,-5 9 3 15,-1 6-4-15,-5 2-4 16,4 7 2-16,-3-5-1 16,-2-4-15-16,7-2-28 15,0-5 391-15</inkml:trace>
  <inkml:trace contextRef="#ctx0" brushRef="#br0" timeOffset="168345.854">14650 11502 1325 0,'1'-8'239'0,"-1"-5"-102"15,-5-3 2-15,-11-3 5 16,1 4-8-16,-7-3 3 16,0 7-20-16,1 5-46 15,-7 5-22-15,5 7-26 16,4 5-9-16,10 10-11 15,5 1 0-15,10 2-1 16,9-1 1-16,10-1 1 16,3-6-2-16,0-7 4 15,2-2-6-15,-7-10-46 16,3-1-24-16,-3-7-57 16</inkml:trace>
  <inkml:trace contextRef="#ctx0" brushRef="#br0" timeOffset="168483.5249">14600 11136 1501 0,'-2'-3'267'15,"2"3"-73"-15,0 0-57 16,0 0-74-16,1 5-20 16,8 24 76-16</inkml:trace>
  <inkml:trace contextRef="#ctx0" brushRef="#br0" timeOffset="168954.5155">15442 11057 1220 0,'-12'12'308'0,"-10"4"-127"0,-11 6-39 16,-3 7 10-16,1 6-51 15,3 7-19-15,21 13-33 16,7 4-19-16,17 7-7 15,8-3-3-15,8-11-5 16,5-8-3-16,3-17 2 16,0-6-22-16,0-12-67 15,-2-7-52-15</inkml:trace>
  <inkml:trace contextRef="#ctx0" brushRef="#br0" timeOffset="169299.9177">15689 11283 1505 0,'-2'7'264'0,"-5"9"-84"16,1 10-62-16,-2 9-37 15,-6 4-20-15,4 2-11 16,2-3-2-16,6-9-16 0,2-7-9 16,0-12-6-16,2-4 2 15,2-11 1-15,-4-5 0 16,3-12-6-16,1-7-5 15,5-9-3-15,-2-7 0 16,0-3-1-16,-3-2-2 16,0 5-1-16,4 7-2 15,3 15-3-15,-1 6-4 16,1 17-4-16,1 9 0 16,-1 13 0-16,5 7 4 15,4 9 5-15,1 4 1 0,0 4 1 16,0 6 1-16,-2-6 20 15,-3-10-32-15,-1-7-61 16,0-6-42-16</inkml:trace>
  <inkml:trace contextRef="#ctx0" brushRef="#br0" timeOffset="169487.4123">15614 11411 1079 0,'5'0'365'0,"10"-5"-249"15,4 1-21-15,12-1-46 0,0 2-25 16,6-4-10-16,1 1-18 16,0-2-170-16</inkml:trace>
  <inkml:trace contextRef="#ctx0" brushRef="#br0" timeOffset="169650.0589">15980 11228 731 0,'14'-7'563'0,"10"-7"-291"16,6 12-98-16,-2 7 26 15,7 15-73-15,1 10-30 0,0 14-43 16,-2 3-17-16,-16 5 10 16,-10-4 0-16,-19-8-2 15,-7-5-6-15,-7-7-20 16,-2-11-5-16,5-6 55 15</inkml:trace>
  <inkml:trace contextRef="#ctx0" brushRef="#br0" timeOffset="170337.3995">16967 11314 932 0,'-2'5'473'0,"-10"9"-260"16,4 9-63-16,-1 11-59 15,1 7-6-15,8 0-6 16,3-5-5-16,10-10-18 15,1-7-5-15,5-11-20 16,5-8-6-16,1-6-5 16,-2-5-1-16,-5-8-3 15,-5-3-2-15,-12-5-4 16,2-2-2-16,-2 2-5 16,-4 2 0-16,3 10-4 15,0 5-4-15,-1 10-3 16,1 9-1-16,4 6 2 15,-3 7 3-15,7 1 1 16,7-1 3-16,1-7 0 0,8-3 2 16,-2-7 2-16,-5-4 0 15,2-9 1-15,-5-7-1 16,1-6-1-16,1-3-2 16,2 6-1-16,7 1-1 15,3 12-2-15,1 2 3 16,1 13-1-16,-5 6 3 15,-8 3 19-15,-8 7 9 16,-13-4 15-16,-7-3 3 16,-11 0-11-16,-3-8-9 0,-4-5-13 15,1-5-25-15,7-9-452 16</inkml:trace>
  <inkml:trace contextRef="#ctx0" brushRef="#br0" timeOffset="170797.7086">18400 10990 1172 0,'-9'-4'316'0,"-15"-2"-155"16,-7 5-14-16,-2 12-27 15,-2 9-7-15,5 12-52 16,5 10 1-16,14 8-7 16,10 6-9-16,13 6 1 15,10 0-2-15,14-5-15 16,7-4-5-16,4-19-6 15,-1-6 0-15,-6-18-47 16,-5-8-26-16</inkml:trace>
  <inkml:trace contextRef="#ctx0" brushRef="#br0" timeOffset="171007.007">18559 11065 1410 0,'-1'5'244'0,"-2"2"29"16,1 12-187-16,2 9-40 16,0 10 35-16,4 8 2 15,2 10-1-15,1 1 2 16,3 0-45-16,-7-9-14 16,1-11-11-16,3-11-11 15,-1-13-22-15,3-8 402 16</inkml:trace>
  <inkml:trace contextRef="#ctx0" brushRef="#br0" timeOffset="171365.9741">18521 11095 1277 0,'7'-9'261'0,"7"-5"-99"16,6 3-14-16,7 5-28 15,0 2-21-15,5 8-52 16,4 3-9-16,-5 2-7 16,-1 8 1-16,-17-1-1 15,-10 2-3-15,-16-1-8 16,-10-2-3-16,-4-1-4 16,1-1-3-16,10-5-3 15,6-6-3-15,11-1-4 0,7-1 0 16,10 1-6-16,8 5-1 15,11 5 1-15,1 9 0 16,-5 7 2-16,-3 6 3 16,-22 4 2-16,-9-2 7 15,-23-2 7-15,-9-4 1 16,-7-7 2-16,0-6 3 16,5-13-33-16,5-3-5 15</inkml:trace>
  <inkml:trace contextRef="#ctx0" brushRef="#br0" timeOffset="171683.1263">19019 10994 1549 0,'5'6'316'15,"4"0"-66"-15,7 14-100 16,7 11-39-16,7 8-49 16,-1 6-24-16,-6 7-25 15,-9 1-5-15,-21 3-5 16,-15-3 0-16,-10-4-3 0,-2-7-2 15,4-17-22-15,11-4-22 16,6-19-54-16,2-2-60 16</inkml:trace>
  <inkml:trace contextRef="#ctx0" brushRef="#br0" timeOffset="171911.5302">19445 11466 1533 0,'3'4'385'16,"-3"-3"106"-16,-3-1-329 15,1-1-46-15,1 0 246 16</inkml:trace>
  <inkml:trace contextRef="#ctx0" brushRef="#br0" timeOffset="174965.6528">2095 12366 1562 0,'-7'9'299'0,"1"21"-86"16,-10 9-46-16,4 13-59 15,-2 7-25-15,-5 3-54 16,4 0-11-16,-2-2-8 16,3-8-11-16,6-16-40 15,6-9-31-15,4-18-90 16,5-11-145-16</inkml:trace>
  <inkml:trace contextRef="#ctx0" brushRef="#br0" timeOffset="175280.8161">2095 12343 1536 0,'1'-6'284'15,"6"-2"-84"-15,-5 2-61 16,13 15-68-16,5 9-22 16,8 18-19-16,11 8-4 0,6 10-2 15,3 8-3-15,4-4-9 16,-2 1-1-16,0-10-4 15,-7-8 0-15,-12-10 0 16,-5-7-1-16,-21-7-1 16,-1-8-2-16,-23-6 1 15,-14-3 0-15,-22-2 1 16,-11 0-1-16,-10 0-1 16,4 4 0-16,12 4-3 15,4 3-5-15,20 3-18 16,9 2-23-16,21-2-66 15,8 0-28-15</inkml:trace>
  <inkml:trace contextRef="#ctx0" brushRef="#br0" timeOffset="175653.8178">2669 12272 1475 0,'1'0'256'16,"1"0"-48"-16,10 24-75 16,1 11-19-16,9 31-19 15,4 10-4-15,-7 8-21 16,-5 0-7-16,-6-10-19 16,-1-3-13-16,1-15-22 15,2-10 0-15,-2-23-19 16,2-9-33-16,5-18-39 15,-2-9 54-15</inkml:trace>
  <inkml:trace contextRef="#ctx0" brushRef="#br0" timeOffset="175938.5721">3118 12420 1202 0,'2'-1'351'0,"0"-3"-72"15,-5 8-98-15,2-4-27 16,0 0-47-16,-23 11-28 16,-37 39-36-16,20-31-15 0,2 8-14 15,-5-3-6 1,-1 3-7-16,3 0-1 0,16 4 0 16,7 1-5-16,17-2-1 15,3 0-2-15,19-11 8 16,11 3 15-16,20-1 10 15,5-5 3-15,2-1-4 16,0-5 3-16,-12-6 26 16,0-4-229-16</inkml:trace>
  <inkml:trace contextRef="#ctx0" brushRef="#br0" timeOffset="176567.9661">3438 12330 1114 0,'0'-1'375'0,"1"3"-161"15,-1 11-39-15,-7 13-62 16,1 9-11-16,-4 5-25 16,-4-3-15-16,8-5-24 15,-4-7-12-15,8-15-17 16,5-2 0-16,3-18-3 15,5-5-5-15,-1-13-14 16,4-4-9-16,-4-9-5 16,2-2 3-16,-4-2 9 0,1 2 8 15,-3 12 2-15,-3 7 1 16,5 17 8-16,-7 4 3 16,13 13 6-16,1 7 3 15,-3 11-1-15,10 6-3 16,-6 7-2-16,3 2-1 15,2-1-2-15,-6-2 3 16,-4-8-29-16,-2-3-21 0,-8-8-58 16,-2-7-71-16</inkml:trace>
  <inkml:trace contextRef="#ctx0" brushRef="#br0" timeOffset="176718.5608">3451 12466 1462 0,'13'0'198'0,"20"-1"-116"15,3-1-41-15,9-5-22 16,7 4-14-16</inkml:trace>
  <inkml:trace contextRef="#ctx0" brushRef="#br0" timeOffset="177036.0552">3786 12390 1185 0,'-1'-1'342'0,"1"1"-135"15,12 2-51-15,6 4-18 16,17 1-54-16,2-5-11 15,5 0-40-15,-2-3-11 0,-6-1-11 16,-9 0-1-16,-8-7-5 16,-6 0-5-16,-11-5-11 15,5 2-5-15,-6-2-2 16,-1 4 2-16,2 5 5 16,0 4 1-16,6 10 5 15,1 5 6-15,-6 5 20 16,2 10 5-16,-5-1 0 15,1-4 3-15,2-8 90 16</inkml:trace>
  <inkml:trace contextRef="#ctx0" brushRef="#br0" timeOffset="177262.4824">4389 12247 1254 0,'-3'7'325'0,"-5"2"-37"15,4 13-126-15,-1 6-35 16,7 7-32-16,1 3-18 16,10 3-37-16,-3-5-9 15,-4-7-45-15,3-2-40 16,-9-17-106-16</inkml:trace>
  <inkml:trace contextRef="#ctx0" brushRef="#br0" timeOffset="177560.4897">4311 12316 934 0,'10'-10'421'0,"16"-12"-256"16,2 1-51-16,8 8-24 15,-5 3-16-15,2 8-16 16,-5 2-12-16,-8 4-12 15,-3 4-2-15,-17 4-9 16,-4 1-4-16,-10 6-6 16,-3-2-3-16,0-4-4 15,8-1-2-15,8-9-3 16,8-1-1-16,8-2-1 16,5 0 5-16,6 9 18 15,-1 3 8-15,4 11 14 16,-10 5 13-16,-19 0 2 0,-9 2 3 15,-20-3 3-15,-5-3-18 16,-7-10-14-16,-1-7-9 16,4-14 364-16</inkml:trace>
  <inkml:trace contextRef="#ctx0" brushRef="#br0" timeOffset="178040.6045">5200 12543 1428 0,'1'3'270'16,"1"12"15"-16,1 11-64 0,0 11-74 16,0 7-23-1,8 5-38-15,0 0-19 0,3 0-26 16,-1-4-13-16,-6-10-33 15,-1-5-16-15,-8-21-169 16</inkml:trace>
  <inkml:trace contextRef="#ctx0" brushRef="#br0" timeOffset="178191.2958">5096 12732 1638 0,'22'-2'358'0,"30"1"-169"16,10 0-33-16,18 1-66 16,-7 0-7-16,-1 0-482 15</inkml:trace>
  <inkml:trace contextRef="#ctx0" brushRef="#br0" timeOffset="178873.9849">6339 12409 1454 0,'-12'12'247'0,"-13"16"-58"16,-2 11-49-16,0 10-87 16,-1 6-20-16,6 2-15 15,4 4-2-15,6-6-1 0,4-8-4 16,9-20-2-16,3-12 0 16,11-23 3-16,2-13 0 15,0-18-2-15,4-7-3 16,-3-3-2-16,-3-2-2 15,-1-1 0-15,-1 5-2 16,-5 1-1-16,6 10-1 16,-3 19 0-16,1 5-3 15,4 16 2-15,-4 4 0 0,6 9 2 16,4 6 0-16,14 12 5 16,8 5 0-16,13 7 2 15,3-1-1-15,2-1-1 16,-2-3-1-16,-11-8 1 15,-11-1 1-15,-17-10-1 16,-16-5 2-16,-20-6 3 16,-11-2 2-16,-28-4-1 15,-11 0-2-15,-14-4-4 16,-6-4 0-16,3-5-1 16,6-4 1-16,20-1-38 15,11 0-20-15</inkml:trace>
  <inkml:trace contextRef="#ctx0" brushRef="#br0" timeOffset="179398.0793">6794 12348 1543 0,'9'4'284'0,"14"10"-92"16,4 10-31-16,-9 16-48 15,-3 6-16-15,-4 10-22 16,-11-4-16-16,-4 1-24 16,3-2-10-16,1-7-15 15,6-1-4-15,11-10 0 16,2-6-2-16,5-16 0 16,6-7 0-16,3-17 2 15,5-8-11-15,-2-12-17 16,-2-6-12-16,-9-8 1 15,-3-2-29-15,-8-2 8 16,-7-5 10-16,-5 1-1 16,-2 3 38-16,0 17 25 0,0 17 9 15,-2 26 15-15,-2 11 12 16,6 24-10-16,1 5-2 16,8 10-9-16,8 9-8 15,-1-5-9-15,9 5-4 16,-7-6 34-16,-2-12 306 15</inkml:trace>
  <inkml:trace contextRef="#ctx0" brushRef="#br0" timeOffset="180162.3191">7625 12920 1170 0,'-11'-3'331'15,"-6"-4"-169"-15,-4 3-40 16,-3 2-3-16,3 4-42 15,1 3-21-15,5 7-28 0,6 4-11 16,10 0-6-16,11 2 0 16,17 3 3-16,4-1-3 15,5-1 5-15,-1 2 9 16,-12-6 11-16,-6 3 9 16,-22 2 15-16,-10 1 0 15,-24-4-7-15,-7-3-4 16,-2-14-19-16,0-5-16 15,13-11-83-15,10-8 67 0</inkml:trace>
  <inkml:trace contextRef="#ctx0" brushRef="#br0" timeOffset="180686.738">7622 12239 1318 0,'-1'1'279'0,"-4"2"-59"16,-1 14-70-16,0 8-53 16,-4 11-27-16,2 4-2 15,0-5-23-15,2-3-3 0,5-11-20 16,-1-11-6-16,3-4-2 15,0-11 0-15,-1-11-2 16,3-4-2-16,-2-13-5 16,3-3-1-16,3-2-2 15,2 0 1-15,1 4-3 16,-2 5-1-16,-1 9-1 16,1 8-1-16,2 12-4 15,5 4 1-15,5 16-2 16,-1 3 2-16,5 8 4 15,1 1 2-15,0 2 2 16,0 0 18-16,-6-4-66 16,-5-4-49-16</inkml:trace>
  <inkml:trace contextRef="#ctx0" brushRef="#br0" timeOffset="180870.6634">7598 12322 1488 0,'3'-1'238'16,"9"-2"-100"-16,7 1-49 16,16 2-59-16,8 0-2 0,10 1 6 15</inkml:trace>
  <inkml:trace contextRef="#ctx0" brushRef="#br0" timeOffset="181244.6597">7924 12291 1308 0,'-2'0'262'0,"-2"1"-83"15,3-1-11-15,1 0-53 16,0 0-20-16,28 3-29 0,37 4-20 16,-22-8-18-16,1-2-8 15,-4-2-10-15,-6-3-9 16,-15 0-30-16,-6 1-17 15,-8-2-16-15,-3 1 5 16,0 0 28-16,1 1 14 16,2 4 7-16,5 3 12 15,-1 7 31-15,-1 4 16 16,-5 1 23-16,-2 3-7 0,-2 1-29 16,2-2 8-16,-1-4 369 15</inkml:trace>
  <inkml:trace contextRef="#ctx0" brushRef="#br0" timeOffset="181481.1937">8413 12162 1378 0,'-2'1'269'0,"2"9"14"15,0 9-61-15,1 9-57 16,4 5-29-16,3 7-48 16,-4-3-21-16,6 1-39 15,-2-2-10-15,-2-14-25 0,2-4-20 16,-1-17-73-16,2-2 392 16</inkml:trace>
  <inkml:trace contextRef="#ctx0" brushRef="#br0" timeOffset="181858.4942">8473 12170 1388 0,'6'-5'227'0,"10"-3"-65"15,2 1-8-15,2 0-50 16,2 4-17-16,2 3-24 16,0 0-11-16,-1 2-10 15,-3 1-8-15,-16 3-11 16,-8 1-5-16,-17 2-2 16,-1 3 0-16,-2-4-6 15,4-1-3-15,11-4-4 16,6-1-2-16,9-1-1 15,7 0-2-15,11 2 2 16,3 1 0-16,4 6-2 16,0 4 1-16,-9 8-1 15,-8 2-1-15,-16 4 19 0,-13 1 4 16,-19-2 8-16,-5-4 13 16,0-14 349-16</inkml:trace>
  <inkml:trace contextRef="#ctx0" brushRef="#br0" timeOffset="182743.3017">9302 12518 1585 0,'-3'6'320'0,"0"12"-116"0,3 11-63 16,1 8-55-16,6 8-11 15,-1 5-18-15,1 2-6 16,0-4-14-16,-2-8-13 16,3-14-65-16,0-7-12 15</inkml:trace>
  <inkml:trace contextRef="#ctx0" brushRef="#br0" timeOffset="182908.048">9098 12661 1707 0,'16'-3'378'0,"34"3"-203"15,7-4-41-15,17 2-46 16,5 2-26-16,-8-2-17 15,-1 6 12-15</inkml:trace>
  <inkml:trace contextRef="#ctx0" brushRef="#br0" timeOffset="183659.7698">10369 12203 1353 0,'-12'14'269'15,"-3"9"-40"-15,-7 30-69 16,0 12-27-16,-2 12-41 16,-8 1-15-16,4-10-30 15,-2-9-12-15,10-16-19 16,6-12-3-16,10-18 1 16,5-9-1-16,0-14-1 15,8-8-1-15,5-7-5 0,0-6-2 16,5-7-3-1,1-5 1-15,0-11-10 0,-1-2-10 16,2 1-2-16,-5 8-2 16,1 22 10-16,-7 5 8 15,-7 17 1-15,-2 5-1 16,-9 8 1-16,1 9 1 16,7 10-1-16,1 3 0 15,18 14 0-15,8 0 1 0,9-1 5 16,11 4 3-16,5-7 3 15,3 2-1-15,-6-2-3 16,-9-9 0-16,-15-9-1 16,-10-4 2-16,-15-10 2 15,-6-4 1-15,-15-5 3 16,-12-3-2-16,-24-4 4 16,-13 5 3-16,-10 1 4 15,3 4 1-15,8 1-7 16,11-3-4-16,18-7-17 15,11-6-11-15,30-7 381 16</inkml:trace>
  <inkml:trace contextRef="#ctx0" brushRef="#br0" timeOffset="184329.8422">10842 12283 1437 0,'6'-3'227'0,"12"3"-72"15,-3 11-17-15,2 18-45 16,-11 10-11 0,-4-20-1-16,2 1-8 0,-2 69-18 0,-1 2-5 15,5-1-17-15,7-44-5 16,12-15 1-16,4-8-1 15,8-20 1-15,1-7 0 16,-1-16-8-16,2-6-4 16,-6-12-8-16,-3-1-6 15,-5-9-23-15,-9-6-7 16,-9-9-4-16,-3-3 4 16,-8 5 17-16,-6 12 4 0,1 30 1 15,-1 13 5 1,-2 27 4-16,7 16 4 0,-2 20 6 15,2 7 4-15,9 4 7 16,6 1 5-16,6-7-2 16,2-4-6-16,7-7-15 15,-8-12-17-15</inkml:trace>
  <inkml:trace contextRef="#ctx0" brushRef="#br0" timeOffset="185018.5376">11474 13027 546 0,'3'-2'416'0,"6"-4"-7"16,5-2-257-16,-2 0-32 15,5 2 8-15,-2-3 0 16,-3-3-3-16,0 0-15 16,-5-2-7-16,-5 0-38 15,1 5-13-15,-9-7-24 16,-4 1-10-16,-7-1-9 16,-3 2-4-16,-3 5-3 15,-2 1-2-15,5 8-3 16,4 8-2-16,3 8-3 15,4 6 2-15,4 1-6 16,5 1-3-16,6-1-8 16,3-2-5-16,8-5 0 15,2-8 2-15,-1-7 12 0,1-3 5 16,-4-8 2-16,-4 0 1 16,0 2-1-16,-1 6 0 15,-1 9 18-15,0 3 11 16,1 8 10-16,0 3 9 15,0 5-1-15,0 7-7 16,-9 1-23-16,-6 0 27 16,-11 0 14-16,-6-5 3 0,-13-4 30 15,-3-2-35-15,-8-10-23 16,1-3-7-16,8-9-8 16,5-8-3-16,16-8-10 15,3-3-17-15,15-8-73 16,6 0 26-16</inkml:trace>
  <inkml:trace contextRef="#ctx0" brushRef="#br0" timeOffset="185771.3362">11635 12172 1281 0,'-2'7'290'0,"-3"11"-64"0,-3 10-6 16,-6 16-51-16,-2 3-30 15,-1 2-68-15,3-2-23 16,7-16-28-16,6-23-6 31,1-3 2-31,0-1-1 0,3-8-1 0,4-16-1 16,4-15-7-16,-2 2-2 15,0-5-2-15,-2 3 0 0,1 5-4 16,5 5-1-16,-2 11-1 16,2 6-1-16,-5 10-2 15,-1 9 1-15,-4 12 1 16,9 8 2-16,0 9 1 16,-2 3 2-16,8-3 0 15,-5-6 3-15,8-7-9 16,1-10-31-16,-6-14-19 15</inkml:trace>
  <inkml:trace contextRef="#ctx0" brushRef="#br0" timeOffset="185937.5412">11544 12346 1575 0,'0'0'318'0,"6"0"-115"15,4-1-18-15,16 1-95 0,5 0-30 16,9 1-34-16,5 0-30 16,0 0 162-16</inkml:trace>
  <inkml:trace contextRef="#ctx0" brushRef="#br0" timeOffset="186350.7857">11889 12300 1519 0,'-1'0'255'0,"2"1"-119"15,8 1-22-15,12-2-31 16,9 3-22-16,11 1-15 16,5 2-14-16,3 0-18 15,-2-3-4-15,-14-2-2 16,-7-3-1-16,-12-6-4 16,-5 0-10-16,-3-5-14 15,-4 0-1-15,-2 0 2 16,2 1 6-16,-5 3 12 0,4 7 11 15,1 4 24-15,-2 5 16 16,0-7 21-16,0 0-8 16,0 18-17-16,-6 30-14 15,4-30-17-15,0-1-4 16,2-4-41-16,4 0-1 16</inkml:trace>
  <inkml:trace contextRef="#ctx0" brushRef="#br0" timeOffset="186582.1832">12467 12180 1448 0,'0'0'261'0,"-2"0"-25"15,1 6-34-15,1-6-38 16,-1 8-46-16,1 22-40 15,3 39-15-15,1-25-27 16,2 2-10-16,-1-2-11 16,2-7-18-16,4-13-29 15,-2-10-38-15,2-14-131 16</inkml:trace>
  <inkml:trace contextRef="#ctx0" brushRef="#br0" timeOffset="186940.0693">12431 12185 1114 0,'3'-5'354'15,"3"-5"-176"-15,8 2-11 16,9 4-9-16,2-2-19 16,12 5-45-16,-2 1-19 15,-6 0-31-15,4 5-9 16,-9 3-16-16,-6 2-3 0,-14 3-6 15,-8 3-2-15,-16-2 0 16,-1-1-2-16,5-2-1 16,-2-4-1-16,14-2-4 15,4-1-1-15,8-3-3 16,9 1 0-16,4 2 2 16,6 5-1-16,-1 12 2 15,3 7-3-15,-12 8 3 16,-9 2 1-16,-14 0 11 15,-15-5 12-15,-13-5 6 16,-9-7 2-16,-7-15-8 16,2-3-6-16,6-11 359 15</inkml:trace>
  <inkml:trace contextRef="#ctx0" brushRef="#br0" timeOffset="190125.7266">13349 12471 913 0,'3'-11'498'15,"-1"-6"-262"-15,-1 17-58 16,1 10 5-16,3 27-40 16,1 12-31-16,2 12-31 15,1 6-20-15,-1-3-33 16,-1-4-9-16,1-15-14 16,-3-10-23-16,1-25-104 15,-1-11-198-15</inkml:trace>
  <inkml:trace contextRef="#ctx0" brushRef="#br0" timeOffset="190260.7898">13227 12668 1266 0,'8'4'316'16,"7"1"-61"-16,18 1-86 0,13-5-23 16,19-1-65-16,9-2-26 15,10-1 41-15,-3 1-294 16</inkml:trace>
  <inkml:trace contextRef="#ctx0" brushRef="#br0" timeOffset="190924.7993">14384 12354 1462 0,'-9'17'235'0,"-7"27"-64"0,-1 10-36 16,0 10-55-16,1-4-20 15,2-6-36-15,-1-9-4 16,8-15-8-16,2-7-3 15,5-21 5-15,6-6 1 16,1-16-2-16,2-6-1 16,3-11-4-16,-3-4-2 15,-1-5 0-15,-2-2 0 16,-1-3-4-16,4 0 0 0,1 9-4 16,5 6 1-16,1 17 7 15,0 10 2-15,1 17 5 16,2 15 0-16,5 20-7 15,4 7 0-15,9 12 2 16,4-3-1-16,4-2 1 16,-1-4 0-16,-1-9 0 15,-6-2-2-15,-5-9 0 16,-5-3 0-16,-20-8 1 16,-7-8 0-16,-28-5 1 15,-10-3-1-15,-22-5-1 16,-15-1-1-16,-7-6-1 15,0-2 6-15,14-2-29 16,18-1-23-16,26 2 83 16</inkml:trace>
  <inkml:trace contextRef="#ctx0" brushRef="#br0" timeOffset="191205.1755">14916 12344 1478 0,'0'4'246'0,"0"16"-34"15,0 13-51-15,4 23-26 16,-1 4-4-16,5 7-51 15,0-1-12-15,-2-9-32 16,0-2-15-16,-1-17-11 16,1-11-19-16,-1-20-55 15,-5-11-49-15</inkml:trace>
  <inkml:trace contextRef="#ctx0" brushRef="#br0" timeOffset="191344.0402">14839 12397 1138 0,'7'-15'350'0,"14"-20"-154"16,6 6-13-16,14 9-37 0,8 1-22 16,8 10-57-16,3 4-24 15,1 5-19-15,-1 5-7 16,-4 3-42-16</inkml:trace>
  <inkml:trace contextRef="#ctx0" brushRef="#br0" timeOffset="191579.4465">14950 12851 1596 0,'13'0'331'15,"13"-2"-122"-15,21 3-108 16,7-1-8-16,7 0-52 16,0 0-16-16,-3-1-49 15,-5-2-13-15</inkml:trace>
  <inkml:trace contextRef="#ctx0" brushRef="#br0" timeOffset="191742.3509">14990 12637 1598 0,'25'0'311'0,"18"2"-168"16,11 1-80-16,10 3 23 15</inkml:trace>
  <inkml:trace contextRef="#ctx0" brushRef="#br0" timeOffset="192857.2842">15526 12684 1466 0,'0'-4'267'15,"-2"0"-33"-15,1 10-31 16,-1-6-62-16,1 30-44 16,2 55-52-16,-1-25-12 15,4 0-20-15,2-4 4 16,-1-19-62-16,7-6-39 16,-3-17-23-16</inkml:trace>
  <inkml:trace contextRef="#ctx0" brushRef="#br0" timeOffset="193438.2083">15446 12909 1281 0,'4'-4'283'16,"5"-4"-79"-16,8-2-88 15,10 4-27-15,9-6-43 16,-3-1-18-16,1-2-16 16,-6-5 0-16,-7 0 0 15,-2-1-2-15,-8 4-2 16,-7 1-3-16,-4 6 14 15,-7 3 6-15,-3 7 1 16,8 7 3-16,-4 4-7 16,3 11-3-16,3 9 0 15,-4 4 0-15,10 10-9 16,3-8-2-16,2-5-3 16,-1-6 0-16,-3-17-5 0,1-6-5 15,1-11-14-15,1-6-4 16,-1-6 4-16,-2-1 5 15,-3 4 9-15,0 7 6 16,-4 13 12-16,-4 7 7 16,0 13 13-16,0 5 1 15,3 1-9-15,6-3-6 16,6-11-12-16,7-5-2 0,7-8-3 16,-1-7-5-16,3-4-11 15,-1-7-2-15,-2-2-1 16,2 2 7-16,-1-2 9 15,-2 3 1-15,-4-1 0 16,-7-1 0-16,-5 5 2 16,-6-2 0-16,-8-1-1 15,-3 2-1-15,-11 4-1 16,1 3-2-16,-3 11-1 16,4 6-1-16,5 11-1 15,6 7 1-15,8-1 4 16,2-3 3-16,11-4 5 15,2-6 1-15,9 0 0 16,1-4-2-16,-5-5 6 16,6-6-23-16,-8-7 18 15</inkml:trace>
  <inkml:trace contextRef="#ctx0" brushRef="#br0" timeOffset="193749.5289">16147 12899 1220 0,'4'6'320'0,"4"8"-92"15,3 4-28-15,-1 4-65 16,1 0-14-16,-3-4-49 15,2 0-15-15,-8-8-24 16,-1-4-8-16,0-1-6 16,-1-8-2-16,0 2-5 15,0 0 0-15,0-7-6 16,5-9-2-16,15-28-3 16,-7 25 2-16,3 9-21 15,-1-4 18-15</inkml:trace>
  <inkml:trace contextRef="#ctx0" brushRef="#br0" timeOffset="194243.075">16371 12913 1600 0,'1'5'323'15,"7"10"-147"-15,-1 2-24 0,1 3-62 16,-1 3-26-16,-4-10-36 16,-2 0-10-16,1-5-6 15,-1-5-1-15,3-4-2 16,-1-9-2-16,4-7-7 15,1-4-6-15,5 3-8 16,-2 4-2-16,3 2 4 16,1 8 3-16,-3 4 3 15,-2 0 2-15,-2 14 0 16,-5-2 3-16,1 10 3 16,-3 0 3-16,6 0 1 15,-7-8 0-15,2-5-2 16,1-4 2-16,0-5-1 15,10 0-1-15,-6-15-3 16,5 1-2-16,-6-8-4 0,6 1 0 16,0 5 0-16,0 0 1 15,4 10 1-15,-7 9-1 16,2 10 2-16,-4 6 2 16,-4 6 5-16,-2-4 32 15</inkml:trace>
  <inkml:trace contextRef="#ctx0" brushRef="#br0" timeOffset="195285.9712">15678 12145 1340 0,'1'-2'249'0,"3"0"-81"15,-4 6-5-15,-1-4-38 16,-4 19-32-16,-12 51-23 16,5-28-13-16,4-2-25 15,7-1-6-15,-1-14-13 16,5-7 0-16,1-18-3 15,-1-12 1-15,5-14-3 0,1-4-2 16,7-7-8-16,-3-2-4 16,6 2-8-16,-4 0-4 15,-7 6 3-15,3 8 0 16,-7 17 6-16,-1 7 4 16,-1 19 4-16,1 8 1 15,1 8 4-15,4 1 1 16,7 3 0-16,6-4 3 0,7-10-19 15,1-7-6-15</inkml:trace>
  <inkml:trace contextRef="#ctx0" brushRef="#br0" timeOffset="195472.3101">15680 12261 1449 0,'3'-1'273'16,"-1"-3"8"-16,13 4-161 15,15 2-35-15,9 3-47 16,11 0-19-16,3-1 20 16</inkml:trace>
  <inkml:trace contextRef="#ctx0" brushRef="#br0" timeOffset="195885.013">15949 12228 1351 0,'1'2'258'16,"5"-2"-60"-16,14-2-37 15,4 0-29-15,9-1-36 16,6 2-18-16,0 2-36 16,-1 2-12-16,-2 3-19 15,-4 0-4-15,-11-3-4 16,-2 1-7-16,-11-6-39 15,-5-2-22-15,-4-5-19 16,-2-1 3-16,-3-1 31 16,-1-1 20-16,5 3 14 15,1 2 6-15,1 8 29 16,3 3 18-16,-2 10 25 16,2 3 21-16,-5 1-22 0,1 2-15 15,1-5-33-15,0-2 25 16</inkml:trace>
  <inkml:trace contextRef="#ctx0" brushRef="#br0" timeOffset="196126.3658">16441 12134 1479 0,'4'0'283'0,"-1"5"3"16,0 4-45-16,2 13-90 16,-2 3-22-16,2 5-54 15,-2 3-22-15,-3 1-34 16,2-1-8-16,-2-7-23 16,2-4-24-16,2-13-81 15,-2-7-35-15</inkml:trace>
  <inkml:trace contextRef="#ctx0" brushRef="#br0" timeOffset="196467.7301">16390 12140 1479 0,'11'-4'234'0,"11"-3"-89"0,10 0-30 16,3 4-53-16,-3 3-19 15,0 2-23-15,-5 5-3 16,-12 4-3-16,-6 0 0 16,-9 3-6-16,-8 1 0 15,-7-2-1-15,-1-2 0 16,0-2-2-16,7-3-2 0,7-5-3 16,4-1-2-16,14-1-1 15,-4-1-1-15,8 3 3 16,4 5 1-16,-4 5 0 15,-2 4 10-15,-9 7 17 16,-10 2 24-16,-14 2 20 16,-5-1-5-16,-9-8-9 15,2-6-18-15,2-11-26 16,6-6 373-16</inkml:trace>
  <inkml:trace contextRef="#ctx0" brushRef="#br0" timeOffset="196939.6081">17263 12501 1451 0,'4'1'234'0,"9"-2"-39"16,10 2-36-16,15-4-59 15,10 3-19-15,6 5-60 16,-4-5-12-16,-4 6-7 16,-10-4-27-16,-9 3-118 15</inkml:trace>
  <inkml:trace contextRef="#ctx0" brushRef="#br0" timeOffset="197160.8596">17308 12642 1375 0,'0'0'243'0,"6"3"-14"16,10-2-38-16,19 2-56 15,12 3-5-15,5-6-57 16,1 0-20-16,-1-2-14 15,-4-1-17-15</inkml:trace>
  <inkml:trace contextRef="#ctx0" brushRef="#br0" timeOffset="197741.378">18482 12246 1006 0,'-10'-7'441'0,"-24"-8"-210"16,-3 3-59-16,-4 9-67 15,-4 6-26-15,7 13-58 16,3 9-9-16,12 18 0 16,6 12 5-16,11 10 13 15,10 5 10-15,15-8 7 16,6-10 2-16,16-12 8 16,1-8-1-16,14-10-12 15,0-6-8-15,-1-17-15 16,3-9-5-16,-6-17-1 15,-5-6 0-15,-13-13-1 0,-16-5 1 16,-27-12 7-16,-12-2 4 16,-14 5 3-16,-12 5-1 15,5 17-13-15,5 9-6 16,6 15-10-16,12 9-22 16,0 10-78-16,1 5-35 15</inkml:trace>
  <inkml:trace contextRef="#ctx0" brushRef="#br0" timeOffset="198002.6721">18597 12288 1555 0,'-4'-3'292'0,"-8"2"-100"16,-7 2-24-16,-1 15-51 15,3 11-22-15,-10 12-32 16,5 10-10-16,-16 4-15 16,-1 3-5-16,7-8-16 15,-2-6 7-15,20-4 330 16</inkml:trace>
  <inkml:trace contextRef="#ctx0" brushRef="#br0" timeOffset="205783.473">1876 13588 1261 0,'-2'-5'302'16,"1"2"-83"-16,-4 6-2 15,4-3-50-15,-3 30-17 0,-4 69-33 16,7-19-19-16,2 15-37 16,3 3-12-16,4-10-26 15,2-11-8-15,5-19-4 16,0-13-18-16,-3-20-88 15,0-3-29-15</inkml:trace>
  <inkml:trace contextRef="#ctx0" brushRef="#br0" timeOffset="206293.1099">2297 13686 957 0,'-6'2'417'16,"-4"4"-265"-16,-12 5-74 15,-4 7-10-15,-8 6-22 16,-6 3-8-16,-3 6-11 16,-2-2 0-16,1 0 0 15,7-2-3-15,8-6 17 16,9 3 1-16,16-4 9 16,9 6 12-16,19 0 14 15,11 3 2-15,6 6-6 16,-1-2-9-16,3 7-27 15,-6-9-2-15,6-5-5 16,-2-7 4-16</inkml:trace>
  <inkml:trace contextRef="#ctx0" brushRef="#br0" timeOffset="206728.2829">2457 14139 1466 0,'-3'3'252'0,"-1"12"-47"15,4 8-65-15,0 14-71 16,-2 6-12-16,0 4-27 0,-2-1 1 16,4-5-19-16,4-9-2 15,5-10-20-15,1-6-36 16,1-13-118-16,-3-3-201 16</inkml:trace>
  <inkml:trace contextRef="#ctx0" brushRef="#br0" timeOffset="207016.1311">2442 14195 1113 0,'8'-3'349'0,"9"-5"-209"16,8 3-43-16,1 4-53 15,0 0-11-15,-2 3-11 16,-6 3 1-16,-9 3 1 16,-3 7 0-16,-9 0-5 15,-6 1-3-15,-8-3-3 16,-1-5-3-16,6-6-5 15,7 0-4-15,10-3-4 16,9-3-2-16,9 2 1 16,5 2 6-16,7 8 8 15,0 6 8-15,-7 14 31 16,-8 2 12-16,-20 9 18 16,-13 3 2-16,-14-7-27 15,-1-5-17-15,-6-18-3 16,8-9-29-16,6-14-72 15</inkml:trace>
  <inkml:trace contextRef="#ctx0" brushRef="#br0" timeOffset="207267.8814">2939 14119 1526 0,'13'0'302'0,"17"1"-20"16,12-1-47-16,8 5-86 15,3-3-38-15,6 1-55 16,-5-1 5-16</inkml:trace>
  <inkml:trace contextRef="#ctx0" brushRef="#br0" timeOffset="207700.5015">3609 13634 1425 0,'-1'-8'240'0,"0"-8"-35"16,-1 5-16-16,-1 11-58 16,3 13-17-16,2 23-52 15,4 13-17-15,4 26-3 16,0 10-10-16,1 8-9 15,-2-2-2-15,-4-17-6 16,1-12-2-16,-4-20-11 16,1-9-18-16,3-19-57 15,1-9-30-15</inkml:trace>
  <inkml:trace contextRef="#ctx0" brushRef="#br0" timeOffset="207983.8172">4047 13680 1356 0,'-12'5'227'16,"-11"6"-90"-16,0 2-28 16,-10 5-39-16,-4 1-18 0,-10 8-10 15,-1 6 1-15,3 3-1 16,10 6-3-16,6 2-12 15,7 0-7-15,12-3 6 16,5-6 6-16,19-11 16 16,8 0 8-16,17-9-9 15,10 2-7-15,15 1-15 16,2-6 12-16,-1 2-74 16,-4-3 74-16</inkml:trace>
  <inkml:trace contextRef="#ctx0" brushRef="#br0" timeOffset="208365.0171">4220 14259 1317 0,'-7'9'254'0,"-8"19"-68"0,-5 2-28 15,2 4-32-15,3 3-5 16,6-9-37-16,4-5-27 16,7-19-30-16,6-6-7 15,5-13-3-15,2-11-2 16,1-7-8-16,-1-4 0 16,-1-1-3-16,-2 0-1 0,0 6-2 15,1 2-1-15,-2 10 0 16,3 7-2-16,-3 10 0 15,-4 8 2-15,2 11 5 16,2 5 2-16,3 4 1 16,2 2-1-16,0 1-4 15,-2 4 0-15,1 2-1 16,1 4 1-16,-12-7-48 16,6-2-32-16,-10-12-141 15</inkml:trace>
  <inkml:trace contextRef="#ctx0" brushRef="#br0" timeOffset="208515.4273">4162 14350 1700 0,'19'-1'348'0,"20"-5"-262"0,9-1-26 16,9-1 122-16</inkml:trace>
  <inkml:trace contextRef="#ctx0" brushRef="#br0" timeOffset="209070.6605">5048 13761 1375 0,'2'0'248'0,"-2"8"-42"15,2 11-26-15,3 21-87 16,-3 8-21-16,8 13-20 15,1-3-13-15,-2-8-9 16,4-3 5-16,-6-20-34 16,1 1-22-16,-5-17-129 15</inkml:trace>
  <inkml:trace contextRef="#ctx0" brushRef="#br0" timeOffset="209218.3559">4928 14029 1643 0,'19'0'351'0,"31"-8"-173"0,11 5-23 15,9-3-58-15,5 0-30 16,-2 5 156-16</inkml:trace>
  <inkml:trace contextRef="#ctx0" brushRef="#br0" timeOffset="210215.9573">5973 13577 1500 0,'5'0'261'0,"-5"-2"-65"16,6 23-83-16,-6 5-29 15,-10 15-6-15,2 4-13 16,-2 18-25-16,0 5-8 16,5 4-20-16,7 4-6 15,12-16-2-15,5-11-2 16,8-17 1-16,0-10 1 15,4-16 1-15,5-6 2 16,1-15 4-16,3-8-1 0,-5-8-1 16,-2-8 0-16,0-12-4 15,0-3-2-15,-9-8-1 16,-6-2 1-16,-7 5 1 16,-8 4 2-16,-10 10 0 15,1 12 2-15,-9 21 14 16,2 11 4-16,8 21 5 15,0 12 2-15,9 15-15 16,4 13-8-16,2 14-6 16,6 2-1-16,2 3 1 15,-1-7-6-15,-2-11-46 16,-3-7-16-16</inkml:trace>
  <inkml:trace contextRef="#ctx0" brushRef="#br0" timeOffset="210725.4296">6677 14232 905 0,'-15'-4'470'0,"-17"-3"-268"16,0 4-41-16,7 7-38 16,3 3-17-16,12 8-47 15,8 1-17-15,9 6-25 0,12 4 0 16,11 5 18-16,-3-2 13 15,-2 3 18-15,-6-2 4 16,-18-5-1-16,-8-3-7 16,-16-10-16-16,-8-7-11 15,-6-13-15-15,4-12-24 16,6-17-37-16,10-8-301 16</inkml:trace>
  <inkml:trace contextRef="#ctx0" brushRef="#br0" timeOffset="211309.5404">6717 13517 1475 0,'-2'-1'273'0,"-3"2"-37"0,-1 4-54 16,4 12-84 0,2 6-28-16,2 10-12 0,2 2-8 15,-2 1-10-15,0-2-6 16,-1-10-20-16,1-4-3 15,-2-10-20-15,1-6-26 16,-1-9-73-16,0-7-36 16,-1-8-29-16,-5-1 18 15,-2-8 40-15,-1-2 42 16,3-2 38-16,5-1 17 0,6 0 25 16,7 10 13-16,12 2 17 15,3 6 7-15,3 9 10 16,3 1-3-16,-6 12-4 15,-3 3-3-15,-11 7 0 16,-12 4-1-16,-16-4-12 16,-7 5-3-16,-4-10-11 15,7 1-3-15,18-2-9 16,-3-10-1-16,20 5-4 16,6-5 0-16,6 0 0 15,6 5 0-15,-7 3 5 16,-4 8 2-16,-15 5 19 15,-3 6 5-15,-14 3 2 16,-15-1 1-16,-12-5 5 16,-1-8-3-16</inkml:trace>
  <inkml:trace contextRef="#ctx0" brushRef="#br0" timeOffset="211595.7725">7169 14050 1662 0,'14'0'390'0,"32"0"-157"16,2-3-42-16,12 4-86 15,2-2-31-15,-12-3-4 16,0 9 279-16</inkml:trace>
  <inkml:trace contextRef="#ctx0" brushRef="#br0" timeOffset="212167.1229">7844 13686 1579 0,'14'-11'300'0,"13"-8"-141"16,-1 8-58-16,1 17-43 15,-2 11-24-15,-6 16-10 16,-6 13 10-16,-11 17 7 16,-8 3 1-16,0 7-10 15,-3-5-12-15,7-14-10 16,3-8-3-16,11-15-1 16,7-7-1-16,5-12 0 15,1-6 1-15,4-15-1 16,2-7-3-16,3-7-22 15,2-10-11-15,0-14-33 16,0-4-2-16,-7-15 20 16,-9-2 11-16,-12 2 31 0,-4 2 8 15,-6 20 39-15,0 16 18 16,-5 28 23-16,-6 13 9 16,6 26-20-16,1 14-9 15,6 20-20-15,8 5-13 16,-2 1-12-16,6-4-4 15,5-10 1-15,-1-5-23 16,5-9-552-16</inkml:trace>
  <inkml:trace contextRef="#ctx0" brushRef="#br0" timeOffset="212538.2119">8657 14296 1401 0,'-7'-12'272'16,"-9"-6"-28"-16,-3 5-86 15,-4 7-28-15,2 6-69 16,5 7-21-16,9 6-23 16,4-1-7-16,14 9-4 0,5 1 3 15,16 2 6-15,5 7 1 16,-2-2 1-16,-5 4 9 16,-22-2 15-16,-11-4 5 15,-21-7 9-15,-8-10-5 16,-10-11-17-16,1-15-12 15,10-9-64-15,7-9 33 16</inkml:trace>
  <inkml:trace contextRef="#ctx0" brushRef="#br0" timeOffset="213002.0645">8728 13589 1172 0,'0'-1'379'0,"-4"1"-104"0,-2 9-64 15,-8 11-109 1,2 5-42-16,-4 11-16 0,0 2 0 16,2-4-13-16,1 0 0 15,4-10-8-15,5-9-9 16,5-12-1-16,6-8 0 16,6-15-1-16,-1-5-1 15,4-7-6-15,-4 3 0 16,1-5-3-16,0 2-1 15,-3 2-1-15,3 8 0 0,-3 13-1 16,-1 9 2-16,1 14 4 16,-3 1 2-16,6 9-1 15,2 3-2-15,4 6-3 16,-1-1-1-16,-5 4 3 16,0-2-20-16,-1-4-45 15,0-3-15-15</inkml:trace>
  <inkml:trace contextRef="#ctx0" brushRef="#br0" timeOffset="213153.3038">8640 13721 1281 0,'9'-1'317'0,"19"-1"-5"16,10-1-138-16,15-1-79 15,3 2-5-15</inkml:trace>
  <inkml:trace contextRef="#ctx0" brushRef="#br0" timeOffset="214056.2095">9560 13818 1261 0,'-2'-3'305'0,"-1"-1"-77"0,0 7-29 16,3-3-77-16,0 27-28 15,1 53-43-15,6-26-14 16,3 3-20-16,0-6-1 15,1-11 3-15,-3-7-25 16,-4-14-72-16,-2-8-58 16</inkml:trace>
  <inkml:trace contextRef="#ctx0" brushRef="#br0" timeOffset="214206.8102">9423 14047 1539 0,'5'1'275'0,"15"2"-83"16,9-1-29-16,16-4-45 16,10 1-28-16,16-2-25 15,0 1 14-15</inkml:trace>
  <inkml:trace contextRef="#ctx0" brushRef="#br0" timeOffset="214849.0952">10322 13686 1459 0,'20'-12'254'16,"10"-10"-60"-16,3 11-88 15,-4 8-26-15,-7 14-40 16,-3 7-10-16,-11 19 5 16,-6 7 0-16,-12 18-5 15,-2 6-2-15,2 7-11 16,5-7-6-16,10-14 1 15,10-6 2-15,10-21 5 16,7 1 3-16,11-16-3 16,1-6 0-16,5-10-2 15,-2-11-2-15,-12-11-2 0,-1-6-4 16,-12-13-6-16,-7-6 0 16,0-5-5-16,-4-5-1 15,-4 3 1-15,-1 6 0 16,-8 13 3-16,-1 16 3 15,-8 22 8-15,0 10 3 16,2 27 0-16,-2 10 2 16,7 14-6-16,5 10 0 15,13-1-1-15,3-5 0 0,12-9 0 16,3-10-6-16</inkml:trace>
  <inkml:trace contextRef="#ctx0" brushRef="#br0" timeOffset="215657.3234">11190 14354 911 0,'2'-8'463'15,"0"-8"-282"-15,-4-3-58 16,-2-2 3-16,-10-1-26 15,0 2-20-15,-9 8-33 16,1 2-19-16,-1 10-22 16,-1 7-5-16,4 8-5 0,4 5-2 15,9 4 1-15,4-2-1 16,6-4 1-16,4-1-1 16,7-12-1-16,1-5 1 15,5-7 1-15,-1-6 2 16,0-4 2-16,0 2 0 15,-2 4 1-15,-3 3 0 16,1 15 0-16,-2 5 1 0,-3 14 11 16,5 8 7-16,-4 9 10 15,-3 1 4-15,-8 4 24 16,-14-5 7-16,-18-11 4 16,-8-2-3-16,-9-18-25 15,5-3-14-15,10-16-14 16,5-11-3-16,15-9-43 15,6-11-20-15</inkml:trace>
  <inkml:trace contextRef="#ctx0" brushRef="#br0" timeOffset="216391.0311">11263 13606 1452 0,'-10'-1'271'15,"5"1"-45"-15,-1 12-95 16,7 6-21-16,6 13-68 16,0 7-11-16,1 2-6 15,-8-1-3-15,6-7-6 16,-5-9-12-16,-1-13-59 16,3-5-41-16,-6-13-62 15,-4-11 1-15,-1-4 55 16,-1-4 37-16,-1-6 50 15,8 1 14-15,1-4 3 0,1 2 3 16,9 6 16-16,7 6 16 16,5 6 18-16,7 7 11 15,2 10-5-15,-6 6-11 16,-4 10-18-16,-8-3-3 16,-12 4-7-16,-5-3-4 15,-10 0-4-15,-3-1-1 16,7-5-5-16,-1-3 0 15,12-5-5-15,6-2-1 0,7-2-2 16,9 2 0-16,8 2 3 16,3 6 3-16,3 7 1 15,-6 2 2-15,-14 8 10 16,-13 5 4-16,-21 1 2 16,-12 0 3-16,-12-8-7 15,1-10-8-15,4-12-57 16,7-6-42-16</inkml:trace>
  <inkml:trace contextRef="#ctx0" brushRef="#br0" timeOffset="216712.4033">11771 14050 1583 0,'12'-1'355'16,"13"1"-60"-16,20-4-159 16,10 0-18-16,23 4-62 15,0-4-16-15,-3 4 315 16</inkml:trace>
  <inkml:trace contextRef="#ctx0" brushRef="#br0" timeOffset="217259.1704">12484 13636 1589 0,'17'-11'287'0,"20"-7"-137"16,0 7-56-16,-4 17-20 15,-6 11-4-15,-12 17-24 16,0 14 3-16,-17 14 2 15,-3 9-9-15,-5 7-13 16,0-7-7-16,11-11-7 16,7-8 2-16,13-19 3 15,8-5 2-15,4-19 0 16,7-9-2-16,3-14-4 16,-2-13-3-16,0-15-5 15,-2-8-4-15,-3-18-4 16,-4-5-1-16,-9-5-2 15,-8-3 3-15,-12 15 0 16,-4 11 0-16,-7 24 3 16,-2 23 5-16,-7 21 9 15,-1 14 2-15,6 27 6 16,5 7 5-16,12 21 7 16,11 11-1-16,6-6-6 0,4-8-4 15,3-19-35-15,0-17 2 16</inkml:trace>
  <inkml:trace contextRef="#ctx0" brushRef="#br0" timeOffset="217963.3582">13405 14326 1131 0,'2'-5'341'16,"0"-3"-197"-16,1-4-17 16,-2-2-43-16,-2 0-12 0,-6-8-31 15,-4 3-10 1,-6-3-17-16,-3 4-4 0,-3 6-8 16,8 11-2-1,9 1-5-15,-1 0-1 16,-16 14-1-16,5 7 2 0,14 10 2 15,6-7 0-15,12-4 0 16,3-4 2-16,5-8 1 16,4-6 1-16,-2-3 0 15,-3-6 1-15,-3-1 0 16,-3 2-1-16,-5 5 4 16,3 7 11-16,-3 15 24 15,2 9 8-15,-2 18 23 16,-8 3-1-16,-7 3-20 15,-9-7-7-15,-12-10-19 16,-2-6-5-16,-7-16-3 16,3-6 1-16,3-19-21 15,7-11-33-15,8-16-76 0,3-10-45 16</inkml:trace>
  <inkml:trace contextRef="#ctx0" brushRef="#br0" timeOffset="218622.6579">13446 13580 1464 0,'-4'4'261'0,"-3"10"-42"16,-6 5-113-16,2 6-30 15,-3 5-48-15,-2-5-3 16,3 1 9-16,2-6 4 0,8-6 1 16,3-6-8-16,7-8-9 15,2-6-4-15,4-11-3 16,0-4-2-16,-1-4-5 16,0-1-2-16,-1 3-2 15,1-2-2-15,2 5-2 16,-2 2-1-16,-1 6 12 15,-2 8 3-15,-2 10 5 16,1 4-1-16,3 10-11 16,2-1-4-16,4 7-2 15,2 0 0-15,0 4 1 16,4 3 1-16,-4-2-3 16,-2-2-19-16,-5-11-72 15,-2-1-63-15</inkml:trace>
  <inkml:trace contextRef="#ctx0" brushRef="#br0" timeOffset="218789.5224">13424 13716 1363 0,'0'-4'254'15,"11"0"-15"-15,6 1-51 16,13 1-84-16,8 1-22 15,0 1-19-15,-2-1 372 0</inkml:trace>
  <inkml:trace contextRef="#ctx0" brushRef="#br0" timeOffset="219466.3118">14403 13806 1409 0,'0'10'245'0,"1"27"-34"0,3 10-17 15,-1 12-45-15,3 4-26 16,0-10-54-16,1-5-19 16,0-15-27-16,-1-10-4 15,1-10-58-15,-2-7-49 16,-4-9-210-16</inkml:trace>
  <inkml:trace contextRef="#ctx0" brushRef="#br0" timeOffset="219646.8316">14216 14058 1475 0,'8'-2'277'16,"7"-4"-32"-16,22 0-63 16,13 0-1-16,20 1-61 15,6 1-27-15,-3 3-43 16,-6 1-25-16,-14 0 328 15</inkml:trace>
  <inkml:trace contextRef="#ctx0" brushRef="#br0" timeOffset="220319.5859">15372 13731 1536 0,'-9'11'230'0,"-9"30"-157"16,-2 8-17-16,-4 13 0 16,2 8-5-16,2-6-4 15,2-10 0-15,7-10-8 16,4-13-11-16,7-16-14 15,7-2 3-15,4-21-41 16,2-3-24-16,2-14-23 16,-1-8-17-16,-2-10-15 15,-2-15 16-15,-7-12 27 16,-1-1 15-16,4 3 55 16,1 8 29-16,3 20 35 0,2 9 22 15,-4 19 9-15,1 7-25 16,3 14-37-16,3 11-13 15,9 12-22-15,4 7 5 16,9 14 17-16,3 7 6 16,1 2 1-16,-1-2-4 15,-6-9-16-15,-8-12-5 16,-6-10-1-16,-5-8 0 16,-8-7-1-16,-7-2-2 0,-18-2-2 15,-2 4 0-15,-19-5 0 16,-7-1-1-16,-9-6 1 15,-7-2 0-15,7-7-1 16,9-3-6-16,18-4-41 16,11-1-34-16,19-2 181 15</inkml:trace>
  <inkml:trace contextRef="#ctx0" brushRef="#br0" timeOffset="220605.8193">15829 13728 1457 0,'-3'14'276'0,"-5"7"27"15,4 18-173-15,4 13-14 16,7 8-30-16,4 2-13 16,2-5-22-16,-5-10-11 15,2-12-20-15,-2-4-4 0,-3-14-33 16,5-5-28-16,-5-12-97 16</inkml:trace>
  <inkml:trace contextRef="#ctx0" brushRef="#br0" timeOffset="220800.2979">15782 13719 1544 0,'9'-4'255'0,"18"-5"-125"15,12 1-27-15,19-2-20 16,7 1-21-16,4 1-36 15,-4 3-11-15,-10 3-19 16,-5 5-40-16,-12 5-224 16</inkml:trace>
  <inkml:trace contextRef="#ctx0" brushRef="#br0" timeOffset="221069.2339">15875 14226 1462 0,'0'0'223'0,"7"-4"-71"15,8 1-8-15,18 2-24 16,6-2-1-16,8 2-42 15,0 1-16-15,1 2-30 16,-2 1-10-16,-6-3-27 16,-1 0-26-16,-11-6-167 15</inkml:trace>
  <inkml:trace contextRef="#ctx0" brushRef="#br0" timeOffset="221264.1865">15848 14011 1517 0,'17'0'272'0,"14"0"-69"16,20 3-104-16,3-2-1 15,7-1-47-15,-2-2 17 16,0 0-300-16</inkml:trace>
  <inkml:trace contextRef="#ctx0" brushRef="#br0" timeOffset="221757.1226">16449 14113 1381 0,'-2'0'244'0,"-4"7"-55"16,1 6-36-16,2 14-85 15,4 9-26-15,11 15-23 16,2 2 0-16,-3-4-2 16,1-4 8-16,-9-17-59 15,-3-7-50-15</inkml:trace>
  <inkml:trace contextRef="#ctx0" brushRef="#br0" timeOffset="222157.045">16319 14269 982 0,'11'-1'407'0,"15"1"-236"16,6 3-97-16,11-3-44 15,3 0 5-15,-1-7 3 16,-3-4 0-16,-9-4-2 15,-10-2-7-15,-13-4-11 16,3 0 11-16,-17 2 24 0,-1-2 4 16,-1 12 1-16,-2 5-12 15,1 9-21-15,6 11 1 16,-1 9-5-16,-3 2-2 16,5 7 1-16,-3 0-3 15,1 0 0-15,4-3 0 16,2-6-4-16,0-10-2 15,0-10 2-15,3-2 0 0,-3-12-1 16,6-1-2-16,-2-5-6 16,1 1-1-16,6 9-3 15,-5-2 0-15,1 9-3 16,-2 3 1-16,-6 6 0 16,0 3-1-16,-1 5 2 15,1 0 0-15,4-5-7 16,3 0-20-16,-1-8-100 15,4-3 26-15</inkml:trace>
  <inkml:trace contextRef="#ctx0" brushRef="#br0" timeOffset="222460.2372">16833 14361 1330 0,'6'0'223'0,"9"-2"-116"0,2 0-5 15,3-5-21-15,2 1-10 16,-2-2-23-16,-4-1-7 16,-1-3-9-16,-8-1-6 15,-4 2-12-15,-4-3-4 16,-12 5-5-16,1 1-2 16,-8 3-1-16,-1 4-2 15,2 8-4-15,2 5 1 16,6 8 3-16,3 2 5 0,8 2 21 15,1 1 10-15,8 1 7 16,5-4 1-16,4-4-17 16,3-5-8-16,3-7 4 15,-1-4-27-15,4-10 132 16</inkml:trace>
  <inkml:trace contextRef="#ctx0" brushRef="#br0" timeOffset="222758.5604">17105 14290 1401 0,'3'16'232'0,"-1"8"-66"16,-5 7-57-16,7 2-22 15,-4-8-38-15,4-2-10 16,-1-13-7-16,1-2 5 16,1-9 0-16,0-8-5 15,3-5-13-15,-2-9-7 16,2-2-7-16,5 3-2 16,3 1-3-16,3 5 0 15,4 3 0-15,0 3-15 0</inkml:trace>
  <inkml:trace contextRef="#ctx0" brushRef="#br0" timeOffset="223354.689">17280 14300 1345 0,'5'5'221'15,"8"6"-92"-15,1 4-18 16,-3 6-5-16,0 1-11 16,-8-2-27-16,-1-1-8 15,-4-7-24-15,-2-5-8 16,1-4-9-16,3-6-3 16,1-9-4-16,4-3-5 0,3-6-6 15,1 1-1-15,6 3-4 16,3 2 0-16,0 7 3 15,-1 3-1-15,-3 6 1 16,-3 5 0-16,-3 6 4 16,-5 4 5-16,-1 1 5 15,-2 1 3-15,0-4-4 16,-1-5-2-16,0-6-3 16,1-3-1-16,5-5-10 15,-5 4-8-15,0-1-9 16,4-1-3-16,6-9 6 15,30-26 8-15,-33 35 4 16,4 3 3-16,0 8 0 16,-4 7 1-16,-3 8 4 15,2 5 2-15,-6 1 2 16,5-3 1-16,-2-8 39 16,-3-6 386-16</inkml:trace>
  <inkml:trace contextRef="#ctx0" brushRef="#br0" timeOffset="224776.8636">16666 13549 1004 0,'3'-5'458'0,"-1"-2"-250"0,-2 13-29 15,-7 8-7-15,-6 11-68 16,-3 5-16-16,-1 2-42 16,6-2-11-16,3-7-18 15,6-3-3-15,2-13-2 16,0-5-1-16,1-8-2 15,6-6 0-15,0-8-4 16,2-4-2-16,-1-6-1 16,-1-5-1-16,2 2-2 15,3 5 0-15,0 7-2 16,-1 10 0-16,-4 11-2 16,-1 3-1-16,4 19-2 15,0 4 2-15,9 8 2 16,1 1 2-16,0-2 8 0,4 1-10 15</inkml:trace>
  <inkml:trace contextRef="#ctx0" brushRef="#br0" timeOffset="224942.4296">16621 13666 1453 0,'5'-3'222'0,"6"-5"-71"16,8 2-66-16,17 1-54 16,5 3-8-16</inkml:trace>
  <inkml:trace contextRef="#ctx0" brushRef="#br0" timeOffset="225345.8664">16965 13634 1354 0,'8'-2'229'0,"13"2"-56"0,3 1-58 16,8 2-48-16,3 3-13 15,0-3-35-15,1-1-9 16,-12-4-14-16,-3-1-20 16,-12-1-62-16,-7-2-13 15,-6-1 8-15,-4-3 16 16,0-2 56-16,4 1 26 15,3 3 56-15,1 4 25 0,5 4 59 16,-2 5 2-16,2 7-7 16,-2-1-17-16,-4 4-52 15,0 2-20-15,-2-5-27 16,3 2-9-16</inkml:trace>
  <inkml:trace contextRef="#ctx0" brushRef="#br0" timeOffset="225557.8164">17381 13525 1457 0,'0'0'270'0,"0"0"-18"15,-1 3-58-15,1-3-83 16,0 3-28-16,6 24-30 0,12 29-12 15,-8-33-18-15,2 0-3 16,-4-4-32-16,-2-8-3 16</inkml:trace>
  <inkml:trace contextRef="#ctx0" brushRef="#br0" timeOffset="225874.9644">17311 13421 1566 0,'10'-9'280'0,"14"-9"-140"16,6 3-35-16,6 9-26 15,0 5-36-15,-5 6-34 16,-6 5-4-16,-3 10-4 16,-12-4-1-16,-5 6 0 15,-3-1-1-15,-11-7 1 16,5 4-1-16,-2-9-7 15,5-1-7-15,8-4-3 16,-1-6-1-16,13 1 7 16,-3-1 7-16,5 8 2 15,2 9 0-15,-15 4 19 16,-6 5 8-16,-19-2 17 16,-12-1 4-16,-7-6-16 15,-5-4 10-15,7-7 378 0</inkml:trace>
  <inkml:trace contextRef="#ctx0" brushRef="#br0" timeOffset="226261.1123">18142 13846 1487 0,'7'-1'252'0,"14"-2"-51"16,7 3-62-16,15 0-63 16,9 2-19-16,6 0-44 0,-5-1-4 15,-6 0-32-15,-4 2-63 16</inkml:trace>
  <inkml:trace contextRef="#ctx0" brushRef="#br0" timeOffset="226430.6586">18219 13989 1512 0,'2'3'263'0,"5"1"-79"16,8 2-25-16,18-4-26 15,6 0-45-15,15 2-50 16,7-4-1-16,-6-6-194 16</inkml:trace>
  <inkml:trace contextRef="#ctx0" brushRef="#br0" timeOffset="226919.6975">19303 13610 1292 0,'-13'-7'253'0,"-17"-9"-133"16,-2 3-7-16,-4 5 0 16,0 7-34-16,1 11-25 15,4 10-14-15,10 11-14 16,0 4-3-16,14 17 1 15,7 4-1-15,10 8 5 16,14 0 7-16,21-8 16 16,6-9 0-16,22-20-5 15,3-10-10-15,-7-27-15 16,-9-11 1-16,-21-23-1 16,-10-9 1-16,-18-10-3 15,-11-1-4-15,-18 8-10 16,-16 4-3-16,-17 13-8 15,-2 8-1-15,0 9-8 16,10 9-15-16</inkml:trace>
  <inkml:trace contextRef="#ctx0" brushRef="#br0" timeOffset="227148.9938">19439 13636 1483 0,'-7'4'282'0,"-13"8"-38"16,-13 7-35-16,-6 16-50 15,-7 13-29-15,-5 21-26 16,4 8-26-16,3 0 276 15</inkml:trace>
  <inkml:trace contextRef="#ctx0" brushRef="#br1" timeOffset="238235.7619">1739 14620 1399 0,'7'-4'201'0,"11"-14"-105"16,23-15-30 0,-21 17-23-1,1 0-12-15,98-90-4 0,15-17 1 0,40-30-2 16,-42 28-2-16,2-1-24 15,-7 6-27-15,-23 20-15 16,-10 17-2-16,-28 31-24 16,-17 15 1-16,-33 23-21 15,-13 7-3-15,-21 11 18 16,-3 5-8-16,-7-3 32 16,-2 1 24-16,2-7 35 15,5-1 12-15,7-7 17 16,5 2-11-16,7-5 1 15,6 1-4-15,8-1 0 16,5-3 3-16,5 3 18 16,2 3 14-16,2 13 21 15,-2 3 8-15,-3 12-2 16,-8-3-10-16,-6 4-33 0,-3-4-19 16,-1-8-146-16</inkml:trace>
  <inkml:trace contextRef="#ctx0" brushRef="#br1" timeOffset="238527.9872">3136 13313 1386 0,'-1'6'192'0,"3"9"-121"15,6 2-9-15,7-4-1 16,11-1 0-16,6-11 2 16,-1-2-7-16,-4-14 13 15,-7-5 7-15,-15-4 17 16,-5-3 9-16,-16 3-31 16,-7 3-19-16,-8 3-22 15,1 6-12-15,-1 8-14 16,8 5 11-16,2 13-48 15,8 4 192-15</inkml:trace>
  <inkml:trace contextRef="#ctx0" brushRef="#br1" timeOffset="239383.5982">3427 14576 219 0,'0'1'181'16,"0"-2"19"-16,4-5-14 15,-4 5-7-15,0 0-18 0,27-13 1 16,29-44-43-16,-14 20-38 16,5-11-13-16,19-15-2 15,14-11 1-15,14-11-22 16,5-8-13-16,2 0-20 15,-9 0-5-15,-8 10-3 16,-5 8-1-16,-8 13-1 16,-1 10 1-16,-15 8-12 15,-9 0-22-15,-13 8-42 16,-16 4-1-16,-10 6 17 16,-12 7 17-16,-12 9 37 15,-2 2 4-15,-6 4 1 16,4 3 0-16,-2-5-1 15,6 0-1-15,9-1 0 16,7-1-2-16,10 7 0 0,-2 1 5 16,11 5 20-16,-3 3 14 15,3 5 29-15,2 2 15 16,-6 5 0-16,0 1 1 16,-6 1-28-16,-2-1-14 15,-5-8-37-15,-1-5-52 16</inkml:trace>
  <inkml:trace contextRef="#ctx0" brushRef="#br1" timeOffset="239701.2562">4767 13240 1202 0,'-2'5'270'0,"1"7"-194"15,1-1-11-15,10 8-13 16,8-2 11-16,9-1 10 16,6-1 3-16,9-8-15 15,0-5-7-15,-9-13-11 16,-3-6 6-16,-16-13 31 15,-5-6 13-15,-13-3 17 16,-8 2-7-16,-8 8-42 16,-7 8-17-16,-8 17-30 0,1 5-11 15,-7 20 13-15</inkml:trace>
  <inkml:trace contextRef="#ctx0" brushRef="#br1" timeOffset="284254.0933">7874 14441 510 0,'-8'3'294'16,"-10"5"57"-16,14-4-140 16,9-13-92-16,10-5-32 0,18-17-27 15,4-11 7-15,26-20-6 16,13-14-8-16,25-19-15 15,8-9-9-15,7-6-19 16,3 3-5-16,-10 12-2 16,-6 16-1-16,-24 24 0 15,-19 8-1-15,-27 18 0 16,-6 4 1-16,-13 6-1 16,1 6 2-16,-8 2 2 15,-7-1-1-15,-6 1 1 16,-4 0-1-16,-6-4-4 15,3 2 0-15,2-3-1 16,1 0-2-16,11 0-1 16,-1 2-1-16,9 1-1 15,7 4-2-15,3 8 0 0,4 0 2 16,0 7 0 0,-6 4 6-16,-9 5 13 0,0 4 5 15,-8-1 1-15,2-3-3 16,3-6-17-16,0-7-20 15,12-8-75-15,2-4-30 16,8-7-48-16,0-4-48 16,0 2-92-16,-4 4 79 15,-9 5 409-15,-4 3 100 0,-5 6-32 16,-5 1-108-16,-5 2-26 16,4-2-17-16,0 0-42 15,1 5-12-15,6 9-12 16,33 25 0-16,-2-32 5 15,0-5 4-15,-2-9 2 16,-1-4 2-16,-8-9 22 16,-4-3 19-16,-14 0 18 15,-9-4 0-15,-20 1-29 16,-5 4-15-16,-10 2-29 16,6 7-8-16,7 8-4 15,5 5-12-15,12 15-430 16</inkml:trace>
  <inkml:trace contextRef="#ctx0" brushRef="#br1" timeOffset="320993.1248">20954 12913 606 0,'0'1'397'0,"-3"1"-30"15,0 1-230-15,2-3-45 16,0 0 4-16,1 0-14 16,2 5-3-16,29-2-13 0,80 28-12 15,-10-30-22-15,8-1-9 16,4-7-9-16,-5 2 0 16,-18-5 2-16,-7-1-22 15</inkml:trace>
  <inkml:trace contextRef="#ctx0" brushRef="#br1" timeOffset="321831.4043">22153 12942 1302 0,'-3'-1'236'15,"3"-1"-112"-15,11-3-11 16,19-1 13-16,9-3-6 0,20 1-32 15,4 3-12 1,11 1-38-16,2 4-13 0,-3 2-10 16,-3 0-8-16,-16 4-113 15,-9 0-222-15</inkml:trace>
  <inkml:trace contextRef="#ctx0" brushRef="#br1" timeOffset="323867.7835">20065 13020 905 0,'-4'0'445'0,"2"-2"-243"16,9-2-41-16,28-2 18 15,12-6 0-15,39 0-31 16,12-1-26-16,15 7-59 0,-1 5-20 16,-21 6-22-16,-11 5-42 15</inkml:trace>
  <inkml:trace contextRef="#ctx0" brushRef="#br1" timeOffset="324551.7264">20378 12104 1297 0,'9'-10'227'0,"15"-11"-126"16,1 0-3-16,13 10 10 15,-1 0 13-15,2 13-19 16,2 9-8-16,-14 13-10 16,-4 6-7-16,-16 14-13 15,-6 9-8-15,-6 3-22 16,-1 9-10-16,6-6-12 16,6-9 4-16,9-13 0 15,1-12 3-15,8-20 2 16,5-5 2-16,3-15 0 15,1-7-2-15,0-14-4 16,-7-9-5-16,-5-13-2 0,-5 3-3 16,-9 0-6-16,1 9-1 15,-6 13-2-15,-3 6 0 16,-1 17-2-16,-7 4 2 16,4 14 3-16,5 12 7 15,-1 8 13-15,3 8 2 16,5 12 1-16,-4 1-4 15,6 11-9-15,2-3 4 16,1-10-43-16,6-4-32 0</inkml:trace>
  <inkml:trace contextRef="#ctx0" brushRef="#br1" timeOffset="325170.2113">21162 12615 924 0,'4'0'444'16,"7"-4"-255"-16,4 1-36 15,2-3-20-15,0-6-8 16,-1-3-42-16,-3-1-13 0,-6-3-12 15,-4 0-5-15,-10 1-10 16,-8 2-7-16,-13 5-15 16,0 6-8-16,-5 5-9 15,2 4-3-15,7 3-2 16,3 3 0-16,11 7-3 16,9-5-1-16,6 3 1 15,8-4 2-15,4-6 2 16,1 2 1-16,1-7 0 15,-1-3-1-15,0 1 0 16,-1-1 0-16,-2 6-2 16,-1 7-1-16,-5 4-1 15,-2 4-1-15,0 12 3 16,-3 2 1-16,-7 7 1 16,-6-3 3-16,-8-6 2 15,-4-4 1-15,-2-14 3 16,-3-6 1-16,-3-14-2 15,3-7-1-15,6-13-10 0,5-5-28 16,12-8 239-16</inkml:trace>
  <inkml:trace contextRef="#ctx0" brushRef="#br1" timeOffset="325557.7158">21123 11868 1140 0,'-1'-10'356'16,"-1"-7"-169"-16,2 13-63 16,0 7-7-16,2 14-37 0,1 11-18 15,4 15-12-15,0-2-2 16,1 8-16-16,0-8-6 15,-1-12-9-15,1-2-14 16,-2-17-59-16,-2-2-50 16</inkml:trace>
  <inkml:trace contextRef="#ctx0" brushRef="#br1" timeOffset="325859.9034">21137 11846 1449 0,'14'-7'219'0,"17"-5"-81"16,1 4-9-16,-2 8-35 15,-6 6-25-15,-12 8-32 16,-10 4-10-16,-13 6-16 16,-7 3-2-16,-8-7-2 15,3-3-2-15,8-9-5 16,9-1 0-16,15-1-4 15,11-2 1-15,13 7 0 16,4-2 1-16,6 8 1 16,-7 0 10-16,-19 5 21 15,-8-1 7-15,-23-2 5 16,-10 0-7-16,-8-9-15 16,-4 1-28-16,10-8-239 0</inkml:trace>
  <inkml:trace contextRef="#ctx0" brushRef="#br1" timeOffset="326160.6122">21498 12237 1557 0,'15'3'284'0,"16"2"-127"15,5-1-36-15,13 1-45 16,-1-5-30-16,0 0-19 15,-1-4-20-15,-11 2-11 16</inkml:trace>
  <inkml:trace contextRef="#ctx0" brushRef="#br1" timeOffset="326335.4449">21506 12365 1370 0,'2'0'272'0,"13"0"27"0,11 2-120 16,17-2-105-16,10 0-19 15,6 0-27-15,0 1-30 16</inkml:trace>
  <inkml:trace contextRef="#ctx0" brushRef="#br1" timeOffset="326728.1902">22274 12129 1524 0,'-15'-3'246'0,"-20"-4"-128"16,-5 2-41-16,-2 16-34 16,1 6-17-16,3 13-15 15,4 8-4-15,10 6 6 0,8 2 2 16,18 6 12 0,9-3 21-16,22-1 28 0,9-7 12 15,18-19 7-15,11-6-11 16,5-20-35-16,-6-15-11 15,-10-17 7-15,-12-10 7 16,-28-9 8-16,-6 1 0 16,-28 3-32-16,-7 6-11 0,-12 13-30 15,0 8-16-15,5 11-65 16,-2 8-48-16,7 11 297 16</inkml:trace>
  <inkml:trace contextRef="#ctx0" brushRef="#br1" timeOffset="326934.1552">22391 12175 1572 0,'0'0'338'0,"-10"6"-68"16,-6 8-39-16,-21 15-83 15,-13 11-13-15,-15 20-50 16,-3 6-21-16,12 3-3 16,9-3 34-16</inkml:trace>
  <inkml:trace contextRef="#ctx0" brushRef="#br1" timeOffset="352650.9813">10473 14562 1234 0,'-15'13'246'15,"-14"10"-179"-15,7-4-16 16,18-10-8-16,8-9 4 15,27-21-2-15,16-18-1 0,33-30-4 16,17-15-3-16,25-27 1 16,24-7 2-16,13-16-1 15,7-1-7-15,-2 13-19 16,-16 14-6-16,-36 33-3 16,-22 12 1-16,-39 23-2 15,-18 7-10-15,-20 10-25 16,-10 9-7-16,-16 7-6 15,-4 0 11-15,-12-2 23 16,2-4 6-16,8-3 4 16,-4 1 1-16,19 1-4 15,5 2-2-15,9 3-5 16,12 5 0-16,1 5 9 16,2 9 4-16,-3 10 15 15,-4 2 4-15,-10 6-3 0,-8 0-1 16,-7-11-6-16,3 0-31 15</inkml:trace>
  <inkml:trace contextRef="#ctx0" brushRef="#br1" timeOffset="352926.4082">12050 13261 1001 0,'-1'-3'423'0,"-1"-3"-230"15,-4 3-48-15,2 7-59 16,2 6-14-16,7 8-43 16,9 5-3-16,18 6-4 15,6-1-2-15,8-9 6 16,1-5 2-16,-3-21 12 16,-6-9 29-16,-9-17 21 15,-8-8 9-15,-18 0-1 16,-7-1-18-16,-17 13-32 15,-9 2-15-15,-11 14-14 16,7 15-30-16</inkml:trace>
  <inkml:trace contextRef="#ctx0" brushRef="#br0" timeOffset="374400.7288">2268 15146 1302 0,'-16'-1'260'0,"-23"6"-105"16,2 11-24-16,5 24-63 15,0 12-29-15,16 20-32 0,9 6-1 16,25 2 2-16,13-4 4 15,15-17 16-15,7-18 12 16,11-28 21-16,10-19 12 16,5-29 15-16,-4-12 3 15,-28-21 12-15,-14-1 11 16,-26-5-7-16,-17 0-17 16,-21 13-40-16,-21 2-19 15,-22 13-24-15,3 12-8 16,8 23-20-16,15 16-34 0,26 21-72 15</inkml:trace>
  <inkml:trace contextRef="#ctx0" brushRef="#br0" timeOffset="374580.313">2569 15198 1614 0,'-8'13'348'0,"-28"19"-153"16,-10 13-36-16,-7 19-89 16,-12 4-28-16,11 2-31 15,10-5 2-15,25-22 206 16</inkml:trace>
  <inkml:trace contextRef="#ctx0" brushRef="#br0" timeOffset="374921.77">3123 15452 1780 0,'24'-6'414'0,"33"-2"-301"15,10 5-33-15,9 8-21 16,5 7 8-16</inkml:trace>
  <inkml:trace contextRef="#ctx0" brushRef="#br0" timeOffset="375398.2846">4091 15052 1493 0,'-22'3'227'0,"-25"13"-120"16,-5 6-17-16,2 19-37 15,3 6-18-15,16 11 1 16,16 5 6-16,31 4 10 15,18-6 14-15,22-11 16 16,9-10-2-16,8-22 6 16,1-8-8-16,4-24-32 15,-7-15-7-15,-14-18 1 16,-11-8 6-16,-32-6 1 0,-17-2-1 16,-34 4-20-16,-15 3-13 15,-14 12-25-15,-1 6-30 16,17 14-81-16,10 6 74 15</inkml:trace>
  <inkml:trace contextRef="#ctx0" brushRef="#br0" timeOffset="375594.0675">4362 15090 1591 0,'-26'7'364'16,"-15"12"-82"-16,-18 28-149 16,0 10-44-16,3 22-59 15,2-3-13-15,17-14 5 16,11-9 14-16</inkml:trace>
  <inkml:trace contextRef="#ctx0" brushRef="#br0" timeOffset="376070.2163">5159 15160 1521 0,'-1'19'276'16,"-3"14"-46"-16,6 26-129 15,3 8-25-15,3 4-31 16,2 1-23-16,0-17-19 16,1-12-17-16,-4-19-68 15</inkml:trace>
  <inkml:trace contextRef="#ctx0" brushRef="#br0" timeOffset="376228.7914">5025 15409 1540 0,'13'3'341'0,"10"-3"20"16,28-2-212-16,11-1-14 15,19-2-57-15,-2 2-21 16,-8 3 98-16,-10-1-680 16</inkml:trace>
  <inkml:trace contextRef="#ctx0" brushRef="#br0" timeOffset="376782.1241">6111 15317 1129 0,'2'-7'352'16,"8"-14"-174"-16,-1-5-33 15,1-9-35-15,1-5-15 0,-6 0-32 16,-1-2 0-16,-4 4-7 16,0 5-6-16,-1 8-5 15,1 10-1-15,-1 17-6 16,-1 10-7-16,1 19-12 16,-1 12-7-16,8 15-5 15,3 0-2-15,6 5 2 16,3-7 0-16,-1-13-67 15,0-5 20-15</inkml:trace>
  <inkml:trace contextRef="#ctx0" brushRef="#br0" timeOffset="376947.0376">5940 15523 1506 0,'15'3'300'0,"11"-6"9"15,26-2-202-15,14-3-5 16,17-2-62-16,1 5-17 16,-2 7 4-16,-12 2-36 15</inkml:trace>
  <inkml:trace contextRef="#ctx0" brushRef="#br0" timeOffset="377350.5413">6025 15792 1464 0,'1'-15'227'16,"-2"-13"-70"-16,19 1-50 15,9 4-3-15,14 8-10 16,8 8-11-16,3 17-30 16,-7 11-6-16,-17 16-16 15,-15 8-7-15,-22 9-5 16,-8-1-1-16,-13-8-6 16,1-4-5-16,-3-13-26 15,-2-6-18-15,6-12-42 16,-4-10-22-16,11-16 0 0,4-6 24 15,15-2 33-15,8 2 21 16,13 5 21-16,11 0 6 16,7 7 17-16,5 7 14 15,1 10 23-15,0 12 6 16,-5 8-8-16,2 4 51 16</inkml:trace>
  <inkml:trace contextRef="#ctx0" brushRef="#br0" timeOffset="378023.9119">6662 15073 1473 0,'1'-6'257'15,"0"-5"-56"-15,0 11-41 16,4 12-65-16,0 12-24 0,4 23-28 16,1 9-4-16,-1 14-11 15,1 4-4-15,-1-7-8 16,-4-6-9-16,-1-17-24 15,-1-10-11-15,-3-14-20 16,0-10-13-16,-1-10-9 16,-1-6 3-16,3-12 16 15,7 0 21-15,10-12 4 16,7-5 0-16,10 0 4 16,-3 1-5-16,0 7 22 15,-6 5 4-15,-18 13 7 16,-2 7 8-16,-14 9 13 15,-7 7 5-15,-6 6-3 16,-7 3-5-16,-7 3-10 16,0-2-6-16,5-3-4 15,12-4-6-15,11-8 18 16,7 1 12-16,18-4 10 0,8 4 9 16,13-6-16-16,4 0-4 15,-5-3-8-15,0 0 0 16,-6 1 0-16,-3 0 192 15</inkml:trace>
  <inkml:trace contextRef="#ctx0" brushRef="#br0" timeOffset="384125.8415">17893 9244 1075 0,'0'0'386'0,"0"5"-193"15,1 6-19-15,0 19-38 16,4 14-9-16,5 19-35 16,-4 3-17-16,2-11-31 15,-2-4 14-15</inkml:trace>
  <inkml:trace contextRef="#ctx0" brushRef="#br0" timeOffset="384768.9586">17985 9504 834 0,'-1'1'409'15,"-1"2"-213"-15,2 0-94 16,0-3-19-16,0 0 4 0,4 1-10 16,26 9 2-16,64 5-18 15,-14-15-16-15,40 5-22 16,13-2-8-16,26-2-9 16,14 2-2-16,12-9 1 15,3 1-1-15,-19-5 15 16,-21-1-12-16</inkml:trace>
  <inkml:trace contextRef="#ctx0" brushRef="#br0" timeOffset="385398.8957">19433 9564 1018 0,'8'0'397'15,"14"-2"-238"-15,6 0-22 16,17-1-29-16,4-2-8 16,14-6-42-16,1 3-19 15,-6 5-23-15,-9-1-5 16,-18 3-33-16,-11-1-42 0</inkml:trace>
  <inkml:trace contextRef="#ctx0" brushRef="#br0" timeOffset="385866.9806">19833 9432 536 0,'-1'-14'470'0,"-2"-12"-88"16,1-4-234-16,2-1-34 15,0 2-17-15,2 3-13 16,0 8-30-16,-1 6-9 16,-1 5-23-16,1 7-9 15,-1 8-9-15,-1 6-2 16,4 17-4-16,2 9-1 15,2 17 2-15,2 2 1 0,3-3 0 16,-4-4 1-16,2-15 2 16,-1-10 0-16,-4-12 1 15,-2-9 2-15,0-6 0 16,-2-1 0-16,1-2 0 16,-2 2 14-16,0 0-89 15</inkml:trace>
  <inkml:trace contextRef="#ctx0" brushRef="#br0" timeOffset="407026.5017">18734 8942 1170 0,'2'-8'352'0,"0"-6"-162"0,-1 11-40 15,-1 3-10-15,0 14-57 16,0 8-11-16,0 8-11 16,0 8-13-16,4 11-7 15,-1 4-1-15,4 2-6 16,-2 0-2-16,-3-11-16 16,2-6-3-16,0-12-3 15,-1-9 2-15,1-14 9 16,-4-3 2-16,0-9-2 15,1-5-1-15,4-4-14 16,4-3-3-16,3-2-3 16,5 1-1-16,-2 2-1 15,-2 5-1-15,-1 7 0 16,-2 6-1-16,1 7 0 16,0 7 1-16,7 8 6 15,0 1 3-15,7 4 4 16,3-3 3-16,5-6 25 0,-5-7 33 15</inkml:trace>
  <inkml:trace contextRef="#ctx0" brushRef="#br0" timeOffset="422889.9364">7148 15056 1249 0,'-2'-5'283'0,"0"-8"-120"16,0 8-20-16,2 5-28 15,0 10-19-15,2 9-32 16,1 5-1-16,-1 16-24 16,3 5-8-16,-3 15-11 15,-1 3 3-15,0-2 2 16,-3-4 0-16,2-6 5 16,1-7-1-16,5-15-4 15,1-9-6-15,1-21-3 16,0-6-1-16,5-11-3 15,3-2-1-15,9-6-8 16,5 2-1-16,-1 3-4 16,2 7 0-16,-7 11 0 15,-2 4 10-15,-9 12 26 16,-9 5 16-16,-6 11 19 16,2 6-7-16,-2 4-23 0,6 1-14 15,0-9-8-15,1-11-28 16,13-19 27-16</inkml:trace>
  <inkml:trace contextRef="#ctx0" brushRef="#br0" timeOffset="423529.2611">7585 14903 1140 0,'-7'-4'336'15,"-3"-7"-191"-15,5 1-4 16,11-1-22-16,7 0-7 0,17 4-26 16,6 2-8-16,9 11-17 15,2 10-11-15,-17 4-7 16,-9 5-1-16,-22 7-11 15,-13 0 1-15,-13 5-8 16,-6-4-6-16,-1-7-6 16,3-8-2-16,5-9 0 15,8-6-2-15,9-7-3 16,4 0-5-16,12 0 1 16,8 1 5-16,14 3 7 15,7 5 5-15,6-1 2 16,0 0-2-16,-4 1-4 15,-4-1 28-15</inkml:trace>
  <inkml:trace contextRef="#ctx0" brushRef="#br0" timeOffset="425212.2006">8171 15395 1730 0,'9'-2'409'16,"21"1"-213"-16,16 3-37 16,21 7-66-16,10 5-26 15,7-3-34-15,-2-3 4 16</inkml:trace>
  <inkml:trace contextRef="#ctx0" brushRef="#br0" timeOffset="425660.8184">9281 15035 1473 0,'-17'-10'259'0,"-21"-6"-18"16,-11 0-27-16,-5 14-64 15,1 6-29-15,3 24-71 0,5 9-22 16,17 18-25-16,8 10-6 15,28 7-4-15,17 5 0 16,26-9 6-16,13-12 2 16,19-19 2-16,1-19 3 15,0-23 1-15,1-9 1 16,-16-25 5-16,-9-10 2 16,-27-13 6-16,-22-5 1 15,-37 2-4-15,-17 8-6 0,-14 13-20 16,-4 4-14-16,7 26-57 15,5 6-10-15</inkml:trace>
  <inkml:trace contextRef="#ctx0" brushRef="#br0" timeOffset="425841.3354">9486 15055 1623 0,'-17'7'400'16,"-12"4"-101"-16,-17 22-109 16,-5 14-53-16,-18 21-73 15,1 11-23-15,10 3-7 16,9-12 260-16</inkml:trace>
  <inkml:trace contextRef="#ctx0" brushRef="#br0" timeOffset="426476.1442">10280 15090 1556 0,'-1'13'311'0,"-7"8"-88"16,11 27-87-16,1 9-29 16,-2 13-44-16,2-1-12 15,1-9-27-15,0-8-18 0,3-19-61 16,0-11-56-16</inkml:trace>
  <inkml:trace contextRef="#ctx0" brushRef="#br0" timeOffset="426615.7693">10034 15304 1598 0,'16'-1'372'15,"16"-5"-61"-15,32 5-197 16,12-1-7-16,11 1-73 16,2 2 4-16,-8 1 336 15</inkml:trace>
  <inkml:trace contextRef="#ctx0" brushRef="#br0" timeOffset="427078.685">11214 15104 1477 0,'-7'-8'250'0,"-17"-7"-61"16,-7 2-12-16,-15 5-48 15,-3 6-26-15,6 14-55 16,3 7-16-16,16 12-27 16,9 8-10-16,18 6-6 15,13 6-1-15,24 4 6 16,11-3 6-16,19-11 18 16,3-8 16-16,1-25 13 15,-2-14 1-15,-7-25-1 16,-5-14-8-16,-15-13 4 15,-14-5 4-15,-31 1-5 16,-18 2-3-16,-31 8-19 16,-12 1-11-16,-10 14-36 0,-1 12-17 15,2 16 48-15</inkml:trace>
  <inkml:trace contextRef="#ctx0" brushRef="#br0" timeOffset="427333.8011">11381 15018 1517 0,'-8'-1'359'15,"-8"1"36"-15,-7 14-184 16,-4 14-34-16,-10 21-98 16,-5 12-33-16,-6 13-21 15,4 5-3-15,15-15-373 16</inkml:trace>
  <inkml:trace contextRef="#ctx0" brushRef="#br0" timeOffset="427988.0723">12011 15319 1535 0,'23'-1'342'15,"16"-1"-24"-15,27 2-150 16,11 2-30-16,13 0-50 16,0 2 299-16</inkml:trace>
  <inkml:trace contextRef="#ctx0" brushRef="#br0" timeOffset="437604.9367">12839 15100 1252 0,'0'-1'292'16,"-1"-6"-120"-16,4 7-39 16,-3 0 3-16,0 0-22 15,5 12 0-15,15 58-2 16,-15-20-9-16,-7 10-36 0,-5-2-15 15,-1-8-24-15,0-10-8 16,5-22-7-16,3-17 0 16,3-22-2-16,4-12-1 15,6-15-5-15,2-2-2 16,8-1-3-16,2 6 0 16,3 13-2-16,4 7-2 15,-2 18-3-15,-1 9 1 0,-10 15 4 16,-5 7 2-16,-11 14 5 15,-5 4 0-15,-5 3 1 16,-1-3-2-16,1-9 1 16,7-9-2-16,6-17 1 15,4-12 0-15,7-15-3 16,1-7 0-16,1-8-1 16,0-2 1-16,3 0-1 15,-3 5 0-15,2 7 0 16,-1 3-1-16,-3 12 0 15,1 3-1-15,-4 11-1 16,0 8 2-16,-7 14 7 16,-7 8 6-16,0 10 4 15,-3-1 0-15,0 1-5 16,6-1 1-16,1-11-32 16,4-7 119-16</inkml:trace>
  <inkml:trace contextRef="#ctx0" brushRef="#br0" timeOffset="438009.9299">13440 15526 1561 0,'5'-10'316'15,"3"-7"-99"-15,16 4-83 16,7 1-22-16,9 8-56 16,0 2-19-16,-12 11-23 15,-2 12-3-15,-22 7-3 16,-7 7-2-16,-9 8 1 15,-14-5-2-15,4-4 2 16,-3-8 0-16,3-16 1 16,6-5 0-16,6-10-3 15,5-1-2-15,12-5-1 16,7 1-2-16,9 1-1 0,5 0 0 16,4 6 1-16,2 3 23 15,-5 6-67-15,-1 1-47 16</inkml:trace>
  <inkml:trace contextRef="#ctx0" brushRef="#br0" timeOffset="438654.2496">14026 15346 1040 0,'9'-2'381'0,"7"-7"-230"16,6-2-7-16,-4-8-6 15,-2-4 3-15,-2-2-29 16,-10-3-1-16,-3 1-22 0,-9 1-11 16,-15 4-21-16,-7 4-10 15,-13 15-24-15,-5 4-6 16,2 15-14-16,6 7-3 15,13 2-3-15,10 3-2 16,17 0 0-16,5-3 0 16,13-3 0-16,5-3-1 15,7-9-6-15,6-6-2 16,1-8-2-16,-3-8 2 16,-5-4 7-16,-7-4 4 0,-9 1 5 15,-1 3 1-15,-5 4 0 16,-2 6 4-16,0 12 5 15,0 6-1-15,0 14-1 16,3 9-2-16,1 13-6 16,-7 4-1-16,-3 7 2 15,-7-1 3-15,-11-4 11 16,-7-5 4-16,-12-7 1 16,0-4 2-16,-7-14-10 15,6-6-3-15,7-18-4 16,9-6-20-16,13-19-72 15,10-6-21-15</inkml:trace>
  <inkml:trace contextRef="#ctx0" brushRef="#br0" timeOffset="439177.4037">14349 14733 1489 0,'1'-3'252'0,"0"4"-67"15,-1 6-36-15,0-7-47 16,0 30-16-16,1 71-36 16,-1-33-7-16,-2 8-10 15,-1 2-2-15,-1-5-6 16,0-5-3-16,4-12-10 15,0-10-2-15,4-15-1 16,2-8 0-16,4-19 3 16,1-6 0-16,4-21 2 15,2-4-2-15,4-8-4 16,2 0-3-16,4 4-4 0,1 4-1 16,0 16-2-16,-4 7-2 15,-9 17 0-15,-3 9 4 16,-10 12 15-16,-1 4 4 15,5-2 3-15,4-2-3 16,9-14 1-16,4-8 153 16</inkml:trace>
  <inkml:trace contextRef="#ctx0" brushRef="#br0" timeOffset="453561.3822">15393 15071 1454 0,'2'0'252'0,"0"5"-10"0,0 5-33 15,1 25-51-15,0 7-20 16,-2 17-64-16,0 5-16 15,3-4-33-15,-1-6-10 16,6-18-28-16,4-10-44 16,1-20-100-16</inkml:trace>
  <inkml:trace contextRef="#ctx0" brushRef="#br0" timeOffset="453751.8725">15178 15318 1714 0,'22'-4'421'16,"18"-7"-160"-16,29 10-149 16,15 2-19-16,14 5-49 15,-1 1 5-15</inkml:trace>
  <inkml:trace contextRef="#ctx0" brushRef="#br0" timeOffset="457597.3961">16172 15616 1045 0,'11'9'404'15,"17"9"-224"-15,4-9-13 16,2-9-13-16,-4-9-8 16,-6-17 4-16,-6-7 0 15,-7-14-25-15,-5-8-10 16,-6-15-43-16,0-10-18 15,4-3-28-15,7 1-11 16,17 8-12-16,9 10-4 16,2 15-3-16,-1 12-1 0,-5 29-24 15,-12 8-31-15,-6 25-104 16,-1 9-109-16</inkml:trace>
  <inkml:trace contextRef="#ctx0" brushRef="#br0" timeOffset="457793.8685">16161 15399 1796 0,'7'-4'432'0,"25"0"-290"16,15-2-50-16,33 1-35 15,11 1-31-15,0 5-6 16,-6 1-15-16</inkml:trace>
  <inkml:trace contextRef="#ctx0" brushRef="#br0" timeOffset="458271.8749">16642 15536 1292 0,'3'0'303'0,"4"0"-14"15,-3 1-54-15,-4-1-71 16,1 7-38-16,5 20-66 16,4 34-21-16,-9-30-27 15,-1-1-5-15,1-6-3 16,3-4-6-16,4-13-29 16,2-7-8-16,3-13-15 15,4-3-4-15,2-6 19 16,0-4 8-16,0 3 15 15,-3 4 10-15,-8 5 11 16,-5 5 7-16,-11 9 15 0,-8 6 8 16,-8 10 3-16,-1 3-3 15,3 3-14-15,2 1-9 16,16-2-10-16,4 0-2 16,15-4-1-16,9-3 1 15,9-4 2-15,4-4 11 16,2-3 11-16,-3 0-94 0</inkml:trace>
  <inkml:trace contextRef="#ctx0" brushRef="#br0" timeOffset="458691.8987">17097 15481 1620 0,'4'2'373'0,"4"3"-117"16,-2-1-67-16,5-4-90 16,1-1-12-16</inkml:trace>
  <inkml:trace contextRef="#ctx0" brushRef="#br0" timeOffset="459550.605">17487 14914 1401 0,'1'-3'243'16,"0"-1"-48"-16,-1 7-18 15,0-3-41-15,2 17-23 16,10 62-30-16,-4-17-18 16,1 18-28-16,-4 6-7 0,-5 5-12 15,1-3-2-15,-4-20-8 16,3-13-1-16,-1-26 0 15,-3-12-2-15,4-11 4 16,-1-8 0-16,8-10-1 16,0-9 0-16,6-10-5 15,2 0-1-15,0-7-2 16,11 7 0-16,4 9 0 16,0 6-2-16,-2 19 4 15,-10 9 7-15,-6 20 17 16,-7 5 4-16,0 0 0 15,0 2-6-15,6-12-14 16,5-3 4-16,13-10 148 16</inkml:trace>
  <inkml:trace contextRef="#ctx0" brushRef="#br0" timeOffset="463516.0267">18228 15167 1403 0,'-4'4'265'0,"-2"3"24"16,24-3-145-16,18 0-23 16,33 0-42-16,10-3-29 15,9 4-22-15,-3-3-24 16,-23 2-93-16</inkml:trace>
  <inkml:trace contextRef="#ctx0" brushRef="#br0" timeOffset="463704.5221">18342 15367 1497 0,'13'4'248'0,"19"4"-68"16,13-3-47-16,18-4-41 16,9-1-20-16,-1 0-1 15,-5 0 80-15</inkml:trace>
  <inkml:trace contextRef="#ctx0" brushRef="#br0" timeOffset="464180.7634">19392 15007 1625 0,'-22'-1'346'0,"-23"0"-161"16,-6 6-55-16,13 18-73 15,3 9-26-15,16 15-31 16,14 5-4-16,22 8-3 16,15-3 0-16,21-6 4 15,12-6 1-15,9-22 5 16,1-14 6-16,-2-25 11 16,-10-14 19-16,-12-19 27 15,-12-4-3-15,-27-6 15 16,-18-4-13-16,-30 10-31 0,-11 5-5 15,-10 16-25-15,3 9-8 16,2 15-54-16,7 6 6 16</inkml:trace>
  <inkml:trace contextRef="#ctx0" brushRef="#br0" timeOffset="464409.1459">19581 15040 1676 0,'-15'13'439'15,"-14"4"-116"-15,-14 18-153 16,-4 12-45-16,-8 17-76 15,4 5 44-15</inkml:trace>
  <inkml:trace contextRef="#ctx0" brushRef="#br0" timeOffset="470046.5827">1944 16239 1190 0,'-1'8'341'0,"-3"25"-53"16,2 16-68-16,2 23-70 16,4 14-9-16,3 4-81 15,2-8-20-15,1-15-23 16,-3-16-2-16,0-30-41 15,2-15-37-15,-1-18-119 16,-2-15-53-16</inkml:trace>
  <inkml:trace contextRef="#ctx0" brushRef="#br0" timeOffset="470182.4037">1844 16360 1062 0,'8'-19'406'15,"6"-17"-231"-15,24 3-32 16,8-5-10-16,18 3-60 0,6 3-28 15,2 6-28-15,0 11 2 16,-5 15-60-16,-8 11-63 16</inkml:trace>
  <inkml:trace contextRef="#ctx0" brushRef="#br0" timeOffset="470488.9826">2259 16572 1444 0,'6'0'260'0,"7"5"20"16,8 11-112-16,6 12-41 15,0 5-18-15,0 8-30 16,-4-7-17-16,-3-12-25 16,1-8-2-16,0-20-9 15,0-9-5-15,-7-15-2 16,-4-7-4-16,-2 1-8 16,-2 1-14-16,4 14 248 15</inkml:trace>
  <inkml:trace contextRef="#ctx0" brushRef="#br0" timeOffset="470900.6356">2684 16608 1553 0,'-4'1'295'15,"-7"2"-96"-15,-1 6-37 0,3 8-56 16,8 6-28-16,6 8-38 16,11-1-13-16,11-7-17 15,1-4-1-15,2-11-3 16,0-8 3-16,-3-8 1 16,-5-7 2-16,-5-8 0 15,-4-4 0-15,-10 1-2 16,-3 2-1-16,-4 6-2 15,-2 9-3-15,-1 9-5 16,2 6-1-16,9 11-3 16,4 5 2-16,15 5 1 15,5-4 1-15,6-6 0 16,1-6 1-16,-6-13 1 16,-2-6 3-16,-8-10 2 15,0-2 5-15,-5-3 6 0,-13-7-1 16,0 6 40-16,-2 2 304 15</inkml:trace>
  <inkml:trace contextRef="#ctx0" brushRef="#br0" timeOffset="471378.9535">3215 16639 1547 0,'1'6'266'0,"10"8"-106"16,4 2-35-16,13 1-15 15,3 0-9-15,4-8-30 16,7-6-18-16,-3-9-26 16,-2-4-7-16,-9-10-6 15,-8-1-5-15,-13-1-22 0,-9-1-9 16,-20 3-11-16,-10 6 2 15,-20 10 17-15,-3 4 6 16,5 15 3-16,5 5 5 16,18 16 0-16,7 6 5 15,18 7 6-15,8 4 0 16,18 0-3-16,6-3-2 0,8-6 0 16,-1-3 13-16,1-12-34 15,-5-10-408-15</inkml:trace>
  <inkml:trace contextRef="#ctx0" brushRef="#br0" timeOffset="471562.4695">3636 16533 1515 0,'-3'7'320'0,"-4"19"16"16,-1 4-116-16,2 10-111 15,1 6-33-15,6-3-42 16,3-6-12-16,7-12 13 16,2-11-473-16</inkml:trace>
  <inkml:trace contextRef="#ctx0" brushRef="#br0" timeOffset="471681.1455">3643 16283 1623 0,'-4'-2'326'16,"-1"2"-164"-16,4 3-36 16</inkml:trace>
  <inkml:trace contextRef="#ctx0" brushRef="#br0" timeOffset="472104.183">3882 16349 1172 0,'18'-29'299'16,"14"-23"-206"-16,-1 8-33 0,-1 9 13 15,-12 12-14-15,-1 4-3 16,-13 13 17-16,-4 4 3 16,-2 12 0-16,-1 12-2 15,-4 15 15-15,5 14 0 16,11 20-15-16,5 9-1 15,22 4-20-15,-2 0-11 16,-2-5-10-16,-7-4-5 16,-22-5-5-16,-12-8 1 15,-18-12-3-15,-6-13 0 0,-13-26-20 16,3-5-29-16,-3-27-512 16</inkml:trace>
  <inkml:trace contextRef="#ctx0" brushRef="#br0" timeOffset="472817.5998">4585 16658 1062 0,'-2'-9'399'0,"-3"-9"-216"16,-5 0-61-16,-10-2 2 15,1 2-20-15,-2 3-11 16,-1 8-11-16,3 6-13 16,-5 6-31-16,6 9-16 15,7 11-20-15,5 0-3 0,12 5-2 16,6-1 0-16,8-7 2 16,4-3 1-16,-1-12 1 15,2-6 2-15,1-9 1 16,-1-6 1-16,-3-4-1 15,-7-9-1-15,-7 1-2 16,-3 4-1-16,-6 5-2 16,-4 10-2-16,-3 10-1 15,0 6 1-15,-1 11-1 16,3 4 1-16,7 5 1 16,2 0 0-16,14-1 0 15,4-7 2-15,11-6 1 16,1-8 2-16,4-11 2 15,-5-9 1-15,-2-13 2 16,-2-6 0-16,-6-7-2 0,0 2 11 16,-12-2 17-16,-1 3 9 15,-9 11 30-15,-4 2-1 16,1 21 0-16,-5 6-5 16,5 21-24-16,2 10-12 15,0 16-11-15,4 9-4 16,-1 14-7-16,-2 0-2 15,3-4 2-15,-3-10-12 16,9-20-35-16,0-10-32 16,-4-23-90-16,2-7-46 0</inkml:trace>
  <inkml:trace contextRef="#ctx0" brushRef="#br0" timeOffset="472924.3145">4899 16774 1350 0,'1'-2'260'16,"7"-2"-48"-16,8 4-96 15,3 0-41-15,10 4-53 16,2-3-46-16</inkml:trace>
  <inkml:trace contextRef="#ctx0" brushRef="#br0" timeOffset="473256.4263">5418 16574 1133 0,'1'-5'352'0,"-6"-10"-142"15,-4 1-62-15,-7 5 1 16,-10 1-10-16,-5 8-19 0,-4 2-22 16,-3 7-39-16,5 1-17 15,14 5-29-15,7 1-10 16,14-4-6-16,8 2-2 16,9-4 2-16,4 0 0 15,6-2-8-15,-2-3-11 16,-4-5-9-16,-7 0 0 15,-16 0 9-15,-4-2 11 0,-15 6 11 16,-7-2 0-16,-1 6 1 16,-1 4 0-16,10 3 27 15,6 3 13-15,14 1 15 16,11-1 5-16,18-3-22 16,8-5-9-16,6-3-6 15,2-1-9-15,-9-4 345 16</inkml:trace>
  <inkml:trace contextRef="#ctx0" brushRef="#br0" timeOffset="473687.2749">6467 16614 1053 0,'2'-7'425'0,"-1"-4"-174"15,-1-1-54-15,-4-2-52 16,-6 3 3-16,-3 5-9 16,-7-1-8-16,-9 7-17 15,-4 0-11-15,-3 1-43 16,5 9-20-16,12 7-31 16,4 3-10-16,15 6-4 15,8 1 0-15,12 1 4 16,14-1 0-16,-3-9 2 15,2-8 5-15,-1-10-29 16,-6-8-32-16,3-9-107 16,-8-5-132-16</inkml:trace>
  <inkml:trace contextRef="#ctx0" brushRef="#br0" timeOffset="473776.0474">6423 16410 1460 0,'-7'-12'254'0,"-8"-8"-74"0,6 8-23 16,2 14-83-16,7 6-37 15</inkml:trace>
  <inkml:trace contextRef="#ctx0" brushRef="#br0" timeOffset="474171.889">6467 16551 1757 0,'2'5'395'16,"15"8"-272"-16,4-3-33 0,18-2-25 15,5-2-24-15,1-9-18 16,-3-4-5-16,-7-2-7 16,-4-4-2-16,-5 4-12 15,-5-4-5-15,-9-1-5 16,-3 5-1-16,-11 3 9 16,-7 5 1-16,-8 10 1 15,-3 4 1-15,2 7-1 16,3 5 1-16,9 3 0 15,7 5-1-15,12-5 2 16,5-2-2-16,6-7 3 16,4-8 0-16,-4-8 4 15,3-5-9-15,-3-14-29 16,-6-5-44-16,4-6-16 16,-6-4 8-16,-1 5 28 15,-1 3 47-15,-8 13 37 0,0 8 24 16,-4 12 27-16,-3 10 2 15,1 11-24-15,3 2 12 16,8 2 154-16</inkml:trace>
  <inkml:trace contextRef="#ctx0" brushRef="#br0" timeOffset="474613.9416">7795 16627 1411 0,'2'19'197'0,"17"24"-79"0,4-3-18 16,0-14 34-1,6-6 4-15,2-16-5 0,1-8-13 16,4-19-31-16,-3-9-20 15,-12-19-28-15,-4-3-5 16,-8-10-21-16,-4-7-2 16,-6-5-3-16,-4-6-3 15,5 3-4-15,4 2-4 16,16 21-4-16,4 14 3 0,6 23-62 16,4 16-10-16</inkml:trace>
  <inkml:trace contextRef="#ctx0" brushRef="#br0" timeOffset="474810.8678">7906 16547 1696 0,'3'-1'349'0,"19"1"-241"16,13 6-47-16,13-3-12 15,10 5-27-15,-1-2-4 16,-1 3-20-16,-11 2-125 16,-7 2-120-16</inkml:trace>
  <inkml:trace contextRef="#ctx0" brushRef="#br0" timeOffset="475078.229">8302 16637 568 0,'-8'4'541'16,"-2"6"-147"-16,0 3-184 15,7 7-35-15,1 5-12 16,5 7-52-16,-2 1-17 15,3 5-28-15,4-4-26 16,1-5-20-16,-1-9-8 16,3-13-5-16,-5-7 0 0,1-11-8 15,5-5-4 1,-1-11-4-16,8 1 0 0,-9-1 4 16,4 4 3-16,-8 13 3 15,-7 4 1-15,-6 13 4 16,-11 7 3-16,-2 9 9 15,6 3 6-15,5-1-1 16,6-3-3-16,11-7-10 16,-2-5-2-16,11-8 0 15,8-2 167-15</inkml:trace>
  <inkml:trace contextRef="#ctx0" brushRef="#br0" timeOffset="475370.9611">8732 16496 1714 0,'7'-1'367'15,"18"6"-225"-15,8-3-74 0,13 0-1 16,6 3-35-16,-4-6-31 16,-2 3-22-16,-10-2-339 15</inkml:trace>
  <inkml:trace contextRef="#ctx0" brushRef="#br0" timeOffset="475519.7982">8806 16624 1785 0,'0'7'96'16,"2"-2"-16"-16,17 6 106 15,7-3-69-15,20-4-37 16,9-2-10-16,1-3-512 15</inkml:trace>
  <inkml:trace contextRef="#ctx0" brushRef="#br0" timeOffset="475992.0679">9465 16383 1485 0,'0'17'258'16,"-1"7"-49"-16,-2 16-116 16,2 7-6-16,1 2-15 15,7-2-8-15,8-11-11 16,3-10-9-16,10-16-18 16,2-9-6-16,3-13-3 15,0-10-3-15,-6-5-4 16,-6-7-2-16,-6-6-7 15,-6 3-2-15,-7-2-4 16,-3 6-1-16,-6 14 1 0,0 8 2 16,-4 21 4-16,4 10 1 15,6 16 2-15,1 2 1 16,9 0 2-16,4-1 5 16,2-5-92-16,-3-2-139 15</inkml:trace>
  <inkml:trace contextRef="#ctx0" brushRef="#br0" timeOffset="476192.3269">9485 16216 1570 0,'-5'1'326'0,"-7"10"-88"15,1 12-56-15,10 26-85 16,1 16-26-16,5 23-24 15,1 7 7-15,-1 10 4 16,2 0-5-16,2-6-24 16,1-8-48-16,0-25 304 15</inkml:trace>
  <inkml:trace contextRef="#ctx0" brushRef="#br0" timeOffset="476622.1303">9796 16729 1596 0,'4'12'318'0,"4"19"-125"16,-6 7-42-16,-2 6-49 16,-1-2-33-16,1-8-50 15,-2-9-8-15,2-13-4 16,4-11-12-16,5-14-40 16,4-5-12-16,1-13-5 15,1 1 10-15,6-3 32 16,-3 5 11-16,-3 7 5 15,-3 6 2-15,-18 11 12 16,-3 7 21-16,-11 13 29 16,1 3 17-16,-1 7 15 15,10-1-16-15,8-2-22 16,5-2-20-16,16-7-24 16,7-2 12-16,13-8-5 15,3-2 327-15</inkml:trace>
  <inkml:trace contextRef="#ctx0" brushRef="#br0" timeOffset="477025.0516">10132 16419 1509 0,'12'6'276'16,"10"9"12"-16,6 10-217 16,-5 4 12-16,-8 9 5 15,-6-2-18-15,-9-3-9 16,0-5-19-16,0-18-26 15,0-4-3-15,6-17-5 16,7-3-2-16,2-14-1 16,2-8-3-16,6 6-1 15,-3-3 0-15,2 16-1 16,-4 9 10-16,-3 14 36 16,-2 13 14-16,-8 13 18 15,-1 4-10-15,-4 7-32 0,0-3-6 16,-4-4-28-16,2-2 293 15</inkml:trace>
  <inkml:trace contextRef="#ctx0" brushRef="#br0" timeOffset="485113.9351">10866 16421 1371 0,'0'4'278'16,"2"-1"29"-16,24 0-125 15,13-3-22-15,26-3-66 16,11-2-40-16,-3-5-35 16,-6 1-38-16,-17 2-127 15</inkml:trace>
  <inkml:trace contextRef="#ctx0" brushRef="#br0" timeOffset="485273.2489">10916 16533 1538 0,'2'3'311'0,"6"4"-65"15,28-2-96-15,13-8-32 16,27-3-64-16,5-7 4 15</inkml:trace>
  <inkml:trace contextRef="#ctx0" brushRef="#br0" timeOffset="485722.8939">11622 16327 1613 0,'-2'1'356'16,"0"6"-123"-16,2 20-99 15,2 4-26-15,10 11-32 0,5 6-16 16,6-9-15-16,3-6-5 16,6-12-24-16,-2-14-4 15,2-18-4-15,-2-7-1 16,-6-17-2-16,0-3-4 16,-8-8-7-16,-3-1-4 15,-12 0 1-15,-1 4 1 16,-8 12 6-16,-5 10 2 15,4 21 1-15,-3 7 3 16,4 25 3-16,5 8 0 0,3 8-1 16,6 4-2-16,7-8 7 15,-3-2-25-15,-1-12-67 16,3-7-29-16</inkml:trace>
  <inkml:trace contextRef="#ctx0" brushRef="#br0" timeOffset="485915.9261">11663 16110 1686 0,'0'16'390'0,"-5"25"-168"16,5 17-56-16,13 32-61 0,-10 10-13 15,9 21-30 1,-6-2-14-16,2-9-18 0,4-7-13 15,1-31-74-15,4-15-37 16</inkml:trace>
  <inkml:trace contextRef="#ctx0" brushRef="#br0" timeOffset="486290.9233">11992 16602 1641 0,'-4'11'420'15,"-4"4"-47"-15,4 18-231 16,3 5-23-16,1 6-63 16,2 1-27-16,5-9-19 15,0-6-3-15,6-15-5 16,0-7-3-16,2-20-19 15,1-5-13-15,5-11-18 16,-2-5-6-16,4-1 0 16,-7 1 8-16,-6 4 21 15,-4 6 9-15,-11 14 19 16,-2 9 9-16,-14 9 15 16,-3 8 9-16,1 7 22 15,3 0-1-15,18 1-13 16,8-3-13-16,20-5-19 0,6-3-2 15,10-7 4-15,-1-5 48 16</inkml:trace>
  <inkml:trace contextRef="#ctx0" brushRef="#br0" timeOffset="486965.0933">12401 16270 1483 0,'4'3'248'0,"7"7"-62"0,0 6-16 16,4 18-20-16,-3 5-21 15,-5 10-40-15,-2-2-20 16,-2-9-29-16,-3-3-8 16,0-17-20-16,0-5-2 15,0-13 0-15,3-12-3 16,3-15 0-16,3-2-3 16,8-5-3-16,4-2-1 0,6 3-2 15,3 3-1-15,3 15-1 16,0 8 2-16,-8 20 1 15,-8 7 3-15,-7 14 9 16,-6 3-1-16,-1 1 3 16,-2-1-5-16,-5-14-5 15,1-7 0-15,-3-14 0 16,3-3-2-16,9-11 0 16,0-8-2-16,6-14-2 15,-1-4 2-15,3-2-1 16,2 5-1-16,2 17 0 15,-3 6 1-15,-2 19 1 16,-2 13 6-16,-2 15 12 16,-3 8 2-16,-3 4-1 15,3 4-4-15,-2-11-1 16,3-5 21-16</inkml:trace>
  <inkml:trace contextRef="#ctx0" brushRef="#br0" timeOffset="487473.8365">12921 16798 1444 0,'3'2'268'0,"2"-2"-17"15,13-2-94-15,4-6 6 16,6-3-65-16,0-4-27 16,-3-9-29-16,-1 1-14 15,-8-4-16-15,0 7-4 16,-9 10 20-16,-7 2 10 15,0 15 14-15,-1 7 9 16,1 13-17-16,0 9-7 16,5 13-11-16,-5-3-8 15,3 1-8-15,7-4 5 16,-4-16 27-16,7-5 251 0</inkml:trace>
  <inkml:trace contextRef="#ctx0" brushRef="#br0" timeOffset="488341.5198">13651 16517 840 0,'3'-6'483'0,"-3"-11"-256"16,-3-1-91-16,3-3-43 15,-5-2-12-15,0 1-21 16,-6 0-1-16,-15 1-3 15,-3 4 2-15,-11 11-2 16,1 6-8-16,4 18-21 16,4 3-10-16,10 8-15 0,6 0-4 15,15 1-2-15,7 2-2 16,15-7 2-16,8-1 1 16,6-12 2-16,4-5 2 15,8-6-28-15,-6-3-8 16,-4-9-18-16,-6 0 0 15,-17-5 27-15,-5-1 7 16,-15 4 21-16,-2 0 21 0,-7 9 18 16,2 5 11-16,-3 5 13 15,-3 8-8-15,11 9-11 16,3 4-6-16,6 16-10 16,7 3-3-16,6 14 9 15,2 5 8-15,-1 7 10 16,-4-1 9-16,-16-11 2 15,-9-6-9-15,-11-21-11 16,-4-3-9-16,-10-25-16 16,-7-10-2-16,-2-20-7 15,0-10-3-15,11-3-38 16,11 0 55-16</inkml:trace>
  <inkml:trace contextRef="#ctx0" brushRef="#br0" timeOffset="490478.8309">14680 16269 1548 0,'0'10'282'0,"-7"6"-80"15,1 17-96-15,-8 3 2 0,-6 3-39 16,-1-7-28-16,-7-9-25 16,2-8-2-16,3-15-27 15,-1-5-20-15,7-14-20 16,5 1-6-16,7-7 18 15,6-1 18-15,16 1 11 16,10-1 2-16,3 12 2 16,1 13 4-16,0 16 17 15,-8 11 8-15,3 12 14 16,-3 1 0-16,-5 0-12 16,6-3-2-16,-2-14-11 15,-1-10-1-15,0-13-10 16,-6-10-8-16,-4-12-4 15,1-2-1-15,-5-3 9 16,1 1 5-16,1 10 0 16,-1 4 6-16,1 13 8 15,0 9 7-15,-1 13 4 0,-3-2-3 16,-1 4-6-16,-3-4-6 16,-1-9-3-16,3-3-1 15,5-15-6-15,1-5 0 16,9-11-4-16,-1-5 0 15,4-1 2-15,2 1-2 16,2 7 17-16,3 6 10 16,-5 15 20-16,-2 10 10 15,-9 18-8-15,-4 6-5 0,-5 4-7 16,-3 0-33-16,9-5 357 16</inkml:trace>
  <inkml:trace contextRef="#ctx0" brushRef="#br0" timeOffset="490731.7341">15470 16398 1522 0,'-12'-9'296'0,"-17"-10"-53"15,-7-6-38-15,0 5-71 16,-1 6-42-16,4 14-40 15,10 7-14-15,8 11-15 16,11 4-4-16,12 5-4 16,9 1 1-16,13 0-4 0,3-1-2 15,4-9-1-15,-1-5 3 16,-7-13-60-16,0-5-22 16</inkml:trace>
  <inkml:trace contextRef="#ctx0" brushRef="#br0" timeOffset="490849.4362">15378 16088 1816 0,'-4'1'492'0,"-4"9"-273"15,3 8-69-15,5 10-85 16,8 8-25-16</inkml:trace>
  <inkml:trace contextRef="#ctx0" brushRef="#br0" timeOffset="491209.667">16282 16175 1595 0,'-4'8'341'0,"-3"8"-101"15,-2 23-124-15,0 8-25 16,8 19-50-16,1 0-21 0,6-6-6 16,3-6-2-16,5-21-63 15,3-8-63-15</inkml:trace>
  <inkml:trace contextRef="#ctx0" brushRef="#br0" timeOffset="491478.8672">16611 16304 1455 0,'-8'0'258'0,"-20"3"-13"16,-1 7-73-16,4 13-70 16,2 3-30-16,11 10-49 15,5 2-11-15,13-2-9 16,9-4-2-16,14-11 2 15,6-7 2-15,0-14 4 0,-1-5 3 16,-11-12 3-16,-5-3 3 16,-17-4 5-16,-10 0 6 15,-15 5-2-15,-11 4-2 16,-5 12 6-16,1 5-14 16</inkml:trace>
  <inkml:trace contextRef="#ctx0" brushRef="#br0" timeOffset="491791.5523">16911 16370 1688 0,'-15'-4'379'0,"-18"2"-195"16,2 2-48-16,8 16-79 16,6 6-20-16,12 3-30 15,5 8-6-15,15-4 1 16,5-3 2-16,13-12 9 16,6-7 6-16,2-13 3 15,-2-8 4-15,-15-4 1 16,-6-7-1-16,-13 1-3 15,-7-1 3-15,-11 4-35 0,-2 3-11 16</inkml:trace>
  <inkml:trace contextRef="#ctx0" brushRef="#br0" timeOffset="492105.0192">17092 16539 1652 0,'10'0'343'0,"15"0"-202"16,6 0-2-16,5-5-26 15,1 1-20-15,-3-8-31 16,-7 0-10-16,-5-6-21 16,-7-5-8-16,-9-2-6 15,-10-6-6-15,-14 0-4 16,-6 4-5-16,-11 5-2 15,1 8-2-15,2 16-6 16,2 7-1-16,14 24-3 16,-1 8-1-16,9 16 9 15,5 8 3-15,-1-1 3 16,12 7 2-16,-2-6 2 16,2-5 6-16</inkml:trace>
  <inkml:trace contextRef="#ctx0" brushRef="#br0" timeOffset="492530.0981">17463 16511 1531 0,'17'5'264'16,"5"3"-101"-16,8-8-71 15,6-1-4-15,-5-16-24 16,3-3-15-16,-9-11-22 15,-9-1-5-15,-14-1-6 16,-5-1-3-16,-16 8-4 16,-3-1-3-16,-10 7-5 15,1 6-1-15,3 12 0 16,1 9 6-16,5 24 4 16,6 14 5-16,12 16 4 0,9 9-6 15,10 0-2-15,1-7-3 16,3-8 7-16,1-6-7 15,0-18-416-15</inkml:trace>
  <inkml:trace contextRef="#ctx0" brushRef="#br0" timeOffset="492795.5005">17877 16411 1512 0,'-11'-7'288'0,"-17"-10"-59"15,-2 2-29-15,-4 9-61 16,2 6-51-16,9 14-49 16,3 6-15-16,13 3-14 15,10 5-1-15,17-2 0 16,9-1-1-16,14-11 11 15,2-9-13-15,-1-5-86 16,-3-6-48-16</inkml:trace>
  <inkml:trace contextRef="#ctx0" brushRef="#br0" timeOffset="493053.4757">18032 16432 1572 0,'4'8'314'16,"5"10"-79"-16,-7 4-31 15,-2-2-46-15,-2-2-22 16,-3-4-59-16,2-10-22 16,-2-4-30-16,0-8-7 15,0-13-10-15,7 1-11 16,5-10-16-16,6 0-4 0,4 3-8 16,-1 1 5-16,11 15 8 15,-6 5 6-15,-3 16 27 16,2 9 13-16,-10 14 13 15,0 1 1-15,-5 2-11 16,-2-1-2-16,1-11 274 16</inkml:trace>
  <inkml:trace contextRef="#ctx0" brushRef="#br0" timeOffset="493326.2258">18406 16340 1617 0,'-2'3'392'0,"-8"1"-38"15,9 22-235-15,6 7-53 16,1 7-36-16,4 2-14 16,-1-5-8-16,-8-2-61 15</inkml:trace>
  <inkml:trace contextRef="#ctx0" brushRef="#br0" timeOffset="493454.8792">18408 16177 1758 0,'-6'0'399'0,"-5"1"-225"15,2 6-118-15</inkml:trace>
  <inkml:trace contextRef="#ctx0" brushRef="#br0" timeOffset="493722.4554">18798 16462 1672 0,'-20'18'405'0,"-13"12"-147"16,-6-1-117-16,-4-11-29 16,7-12-59-16,6-7-26 15,10-20-20-15,9 1-19 16,8-14-39-16,0-3-10 15,15 4 6-15,2-1 15 16,8 17 24-16,8 7 9 16,1 19 14-16,1 13 14 0,-4 15 16 15,-4 5 1-15,-7 3 9 16,-2-1 23-16</inkml:trace>
  <inkml:trace contextRef="#ctx0" brushRef="#br0" timeOffset="494591.7303">19418 16223 1582 0,'13'0'277'16,"9"0"-138"-16,5 2-86 0,11 4-32 16,-1-1-1-16,4-3-11 15,-2-2-2-15,-8-1 3 16,-8-4 1-16,-14-3-2 16,-6 4-11-16,-16 3-10 15,-6 1-3-15,-9 12 1 16,-5 6 11-16,8 10 6 15,4 6 2-15,14 4 1 16,12 6-2-16,15-2-3 16,9-4 0-16,16-8 2 15,5-5 1-15,5-13 1 16,0-6 3-16,-11-14-2 16,-3-7-1-16,-15-15-5 15,-7-2-2-15,-8-4 0 16,-8-3 2-16,-8 4 6 15,-2 3 0-15,-15 6 15 16,-5 7 5-16,-7 12 6 0,-5 9 1 16,8 11-18-16,4 7-5 15,17 10-10-15,6 0 0 16,17 9 2-16,6-8 2 16,11-5 4-16,4 0-3 15,1-18 3-15,0 0-1 16,-3-12-5-16,-11-11-6 15,-3-4-5-15,-7-8-1 0,-7-5 6 16,-2 1 3-16,-2 4 2 16,0 7 2-16,-10 10 2 15,9 10 4-15,-4 10 6 16,4 7-1-16,10 8-1 16,-7-1-2-16,13 3-5 15,4-5-1-15,4-7 6 16,7-6 6-16,-5-12 9 15,3-7-2-15,-3-11 4 16,-1-4 5-16,-5-2 0 16,-9-6 6-16,-9 8-6 15,-5 5-25-15,-14 9-68 16,-2 9 64-16</inkml:trace>
  <inkml:trace contextRef="#ctx0" brushRef="#br0" timeOffset="495175.0995">20645 16189 1580 0,'7'0'313'0,"10"6"-110"16,1 9-48-16,0 17-54 15,-1 5-9-15,-7 11-14 16,-6 3-3-16,-6-10-18 15,-4-4-14-15,2-19-22 16,5-7-3-16,8-16-3 16,6-11-3-16,2-14-4 15,4-6-5-15,4-5-5 16,-3 1-2-16,0 11-1 16,-3 5 1-16,-6 14 0 0,4 10 2 15,-10 11 5-15,-7 4 2 16,-1 9 4-16,-7 1-1 15,3-1-3-15,5 1 0 16,5-10-2-16,2-10-1 16,4-13-10-16,7-4-7 15,-6-16-5-15,5-2 1 16,0 1 10-16,-6-3 5 16,4 10 0-16,-1 8 1 0,-5 13 1 15,2 7 4 1,-4 16 6-16,-3 5 0 0,1 11 1 15,-2 3 6-15,3 1-25 16,0-4 0-16</inkml:trace>
  <inkml:trace contextRef="#ctx0" brushRef="#br0" timeOffset="495386.5336">21176 16553 1428 0,'7'-2'291'15,"2"2"40"-15,5-11-140 16,2 1-27-16,4-5-47 16,2-2-17-16,-3-2-20 15,0 1-8-15,-9 11-21 16,-5 6-4-16,-2 18-14 16,-3 4-9-16,0 11-11 15,1-1 2-15,2-2-28 16,-1 2 23-16</inkml:trace>
  <inkml:trace contextRef="#ctx0" brushRef="#br0" timeOffset="495835.3585">21965 16108 1538 0,'-16'-4'296'16,"-13"1"-85"-16,-5 5-83 15,-1 13-22-15,5 11-56 0,5 2-21 16,19 10-10 0,10 3 4-16,20 3 12 0,8-3 7 15,6-6 8-15,0-11-1 16,0-15-8-16,-1-5-6 15,-16-15-7-15,-6-3-2 16,-20-9-2-16,-14-2-5 16,-4 3-5-16,0 4-11 15,3 5-52-15,4 3 51 16</inkml:trace>
  <inkml:trace contextRef="#ctx0" brushRef="#br0" timeOffset="495970.9744">22044 16212 1514 0,'16'-3'297'0,"24"1"-8"16,2-1-97-16,3 3-91 16,-1 0-24-16,-7 2-42 15,1 2-2-15,-9-4-65 16,-5 0-40-16</inkml:trace>
  <inkml:trace contextRef="#ctx0" brushRef="#br0" timeOffset="496105.6166">22247 16191 1447 0,'-4'9'305'16,"-3"10"44"-16,7 4-143 0,-1 2-61 15,9 5-78-15,2 0-5 16,5 0-3-16,2-2-421 16</inkml:trace>
  <inkml:trace contextRef="#ctx0" brushRef="#br0" timeOffset="496644.1692">22665 16238 1468 0,'-10'-10'262'16,"-6"-12"-14"-16,-9 2-124 15,-4 5-23-15,-4 10-40 16,0 6-33-16,8 16-17 15,4 4-6-15,12 6-2 16,7 0-3-16,9-1 4 16,8-1-1-16,9-9 2 15,3-6 2-15,7-13 3 0,-3-7 2 16,1-10-1-16,-4-2-2 16,-6-6-1-16,-4 3-2 15,-5 3-6-15,-3 6 9 16,-2 12 5-16,1 5 6 15,-3 11 16-15,4 9-8 16,0 5-6-16,2 4-7 16,-3 6-10-16,1-5 0 15,3-4 1-15,1-9 7 0,-2-16 26 16,2-4 8-16,-1-19 8 16,-5-4-4-16,8-6-23 15,-1-1-8-15,0 3 19 16,1 6 272-16</inkml:trace>
  <inkml:trace contextRef="#ctx0" brushRef="#br0" timeOffset="497128.6324">23368 16138 1627 0,'-5'11'362'16,"-6"11"-121"-16,1 7-133 15,7 7-79-15,3-3-8 16,13 1-6-16,3-5 1 16,2-12 2-16,4-7 2 0,4-17 0 15,-2-10-1-15,-1-7-3 16,-5-4-1-16,-10-1-6 16,-3 5 7-16,-7 6 11 15,-3 4 0-15,0 15 0 16,3 9-11-16,8 19-13 15,7 14-3-15,-2 18-2 16,-4 14 2-16,-15 3 3 16,-12-3 3-16,-11-10 4 15,-2-15 2-15,-9-13 1 16,3-11-8-16,-4-24-22 16,1-11-9-16,13-20-53 15,7-6-37-15,22-14 115 16</inkml:trace>
  <inkml:trace contextRef="#ctx0" brushRef="#br0" timeOffset="497304.1616">23662 15739 1750 0,'0'-6'458'15,"-5"-4"-187"-15,-2 11-98 16,-3 25-93-16,-3 14-37 15,5 25-35-15,2 11-2 0,4 2 96 16,2-1 212-16</inkml:trace>
  <inkml:trace contextRef="#ctx0" brushRef="#br0" timeOffset="497691.3478">23703 16195 1532 0,'0'10'266'0,"0"7"-95"16,6 6-47-16,9 1-27 16,4-3-10-16,6-5-25 15,0-8-3-15,3-9-19 16,-2-8-12-16,-3-13-13 0,1 1-2 15,-7-6-4-15,-6-2-2 16,-4 5-1-16,-7 3-1 16,-4 12-8-16,-2 6 2 15,0 18 10-15,0 7 1 16,4 18 6-16,3 16-1 16,-4 13-12-16,-3 11-1 15,-11 1 6-15,-3-6 11 16,-10-14 7-16,-2-11 3 15,-5-18-1-15,-10-11-8 0,5-19-7 16,3-7-15-16,17-21-66 16,12-5 203-16</inkml:trace>
  <inkml:trace contextRef="#ctx0" brushRef="#br0" timeOffset="497844.9399">24191 16472 1616 0,'-2'0'432'0,"-4"2"75"16,-6 1 5-16</inkml:trace>
  <inkml:trace contextRef="#ctx0" brushRef="#br0" timeOffset="504060.706">1795 17956 1399 0,'5'2'219'15,"9"-4"-61"-15,3-6 5 16,10-16-17-16,6-14-3 0,10-22-41 15,2-12-20-15,-7-6-30 16,-4 1-17-16,-14 10-17 16,-9 7-3-16,-9 15-3 15,-4 10-1-15,-3 21 3 16,-1 14 3-16,1 25 5 16,5 13-2-16,6 18-7 15,7 11-5-15,17 13-4 16,3 1-1-16,13-1-1 15,0-10 2-15,-5-20-4 16,-4-11-25-16,-13-16-67 16,-3-10-65-16</inkml:trace>
  <inkml:trace contextRef="#ctx0" brushRef="#br0" timeOffset="504196.3887">1972 17784 1554 0,'26'5'250'16,"26"5"-154"-16,8 1-24 16,5 1-9-16,-9 0-18 15</inkml:trace>
  <inkml:trace contextRef="#ctx0" brushRef="#br0" timeOffset="504346.9848">1792 17655 1700 0,'-5'0'372'0,"4"2"-226"15,10 8-67-15,25 5-40 16,15 5 21-16</inkml:trace>
  <inkml:trace contextRef="#ctx0" brushRef="#br0" timeOffset="504720.0804">2577 17882 1652 0,'13'1'332'16,"15"2"-214"-16,2-3-25 16,0-10-23-16,-1-5-24 15,-2-11-27-15,-6-3-1 16,-12-3-3-16,-7 3-1 0,-16 4-1 16,-10 5-4-16,-12 13-8 15,-1 8 8-15,0 22 13 16,11 6 4-16,10 17 6 15,5 5-8-15,18 5-17 16,4 4-4-16,12-5-2 16,1-2 2-16,-1-10 6 15,0-3-1-15,-1-13-23 16,1-7 182-16</inkml:trace>
  <inkml:trace contextRef="#ctx0" brushRef="#br0" timeOffset="505019.3411">3194 17803 1776 0,'-11'16'395'15,"-16"17"-295"-15,0-1-36 16,-6-4-27-16,5-12-13 15,3-10-17-15,-4-8-19 16,12-12-48-16,-8 2-6 16,9-5 0-16,5 0 17 15,11-1 42-15,3-1 15 16,13 7 25-16,5 5 15 0,1 15 19 16,11 9 5-16,5 9-7 15,2 8-8-15,-2-2-11 16,-3-2 62-16</inkml:trace>
  <inkml:trace contextRef="#ctx0" brushRef="#br0" timeOffset="517059.5879">4060 17580 1488 0,'-7'0'260'0,"-5"5"-65"15,11 4-47-15,16-2-66 16,15 1-25-16,21-5-34 15,4-5-4-15,5-4-8 16,-1-1-1-16,-13-2-1 16,-8 2 1-16,-20 6-1 15,-8 1 0-15,-23 6-2 16,-8 8-1-16,-13 4-1 16,-6 9-2-16,8 11 8 15,4 2 3-15,17 5 2 16,11-1 1-16,21-7-10 15,12-7-3-15,19-14-6 16,2-5-30-16,-2-8-67 16,-2-3-47-16</inkml:trace>
  <inkml:trace contextRef="#ctx0" brushRef="#br0" timeOffset="517388.5735">4718 17614 1483 0,'-17'-3'254'15,"-21"3"-53"-15,4 7-55 0,9 2-75 16,4 5-15-16,20 5-45 16,5-4-11-16,18 2 0 15,7-1-2-15,6-9 2 16,2-2 2-16,-4-5-6 15,-3-4-21-15,-14 0-2 16,-5-2 0-16,-17 2 11 16,-10 4 17-16,-14 8 18 15,-6 4 11-15,-3 6 26 16,4 2 12-16,13 2-2 16,11 2-11-16,19-1-28 15,11-1-14-15,18-8-13 16,7-5-12-16</inkml:trace>
  <inkml:trace contextRef="#ctx0" brushRef="#br0" timeOffset="517812.6707">4850 17588 1462 0,'-2'-8'237'0,"2"-15"-54"16,12 2-34-16,20-6-56 16,3 1-1-16,12 11-37 15,1 4-14-15,4 19-9 16,3 11 0-16,-4 16 5 15,-7 10 2-15,-14 14-5 16,-8-3-2-16,-12-2-7 16,-1-6-4-16,-2-17-6 15,-2-8-3-15,-4-15 5 16,-2-8 1-16,-7-14-1 16,-2-5-1-16,-9-6-6 15,-2 3-4-15,-5 10-3 16,-3 6-3-16,-7 13-1 15,-1 15-1-15,3 16 0 16,-1 1 1-16,16 1-1 0,6-12-39 16,13-22-369-16</inkml:trace>
  <inkml:trace contextRef="#ctx0" brushRef="#br0" timeOffset="518068.9855">5538 17599 1466 0,'0'-3'281'0,"-3"2"1"16,3 13-47-16,7 18-107 15,1 8-36-15,4 11-52 16,0 2-18-16,2 2 7 16,-2-3-12-16,4-10 352 15</inkml:trace>
  <inkml:trace contextRef="#ctx0" brushRef="#br0" timeOffset="518302.6936">5774 17672 1616 0,'-2'1'349'0,"-3"2"-139"15,-5 8-103-15,-2 4-22 16,-8 8-39-16,-3 3-14 16,-1 0-16-16,1 0-4 15,9-7-9-15,10-3-3 16,13-6-3-16,11-7-2 15,13-4 2-15,4-1 1 16,9-1-51-16,1 2 97 16</inkml:trace>
  <inkml:trace contextRef="#ctx0" brushRef="#br0" timeOffset="518586.9319">6115 17675 1678 0,'0'8'382'0,"-1"12"-190"16,-6 8-25-16,-9 3-65 16,-4 3-28-16,-4-4-30 15,-1-3-8-15,2-9-13 16,1-9-7-16,2-11-14 16,3-10-11-16,11-8-19 15,2-4-4-15,9 3-3 16,1 2 8-16,6 10 12 15,6 7 2-15,3 8 8 0,6 10 3 16,2 9 4-16,-1 2 1 16,1 3 2-16,-3-1 0 15,-7-5-3-15,-1-4-86 16</inkml:trace>
  <inkml:trace contextRef="#ctx0" brushRef="#br0" timeOffset="518738.3558">6003 17291 1688 0,'1'9'385'16,"3"7"-178"-16,3 21-141 16,7 4 128-16</inkml:trace>
  <inkml:trace contextRef="#ctx0" brushRef="#br0" timeOffset="519384.2196">7092 17611 1520 0,'-2'0'274'16,"2"9"-56"-16,0 11-76 16,2 18-73-16,1 9-16 15,4 9-18-15,0 2-23 0</inkml:trace>
  <inkml:trace contextRef="#ctx0" brushRef="#br0" timeOffset="519682.0427">7466 17697 1601 0,'-9'-4'315'0,"-14"-1"-148"16,2 4-42-16,-8 8-48 16,6 8-28-16,7 9-38 15,4 3-9-15,12 8-4 16,5-3-2-16,11-6 2 16,10 0 2-16,3-17 7 0,-4-9 4 15,-3-6 7-15,-5-5 5 16,-10-1 3-16,-7 2-2 15,-18 4-9-15,-2 2 1 16,-10 3-24-16,1 0 94 16</inkml:trace>
  <inkml:trace contextRef="#ctx0" brushRef="#br0" timeOffset="519837.6267">7569 17761 1533 0,'18'8'287'0,"27"19"-61"15,3 4-67-15,-3 10-58 16,-3 5-26-16,-12 1-37 16,-1-1 1-16,-6-14-97 15,-8-8-40-15,1-18-35 16</inkml:trace>
  <inkml:trace contextRef="#ctx0" brushRef="#br0" timeOffset="519969.7908">7843 17702 1683 0,'-14'13'421'0,"-21"22"-121"16,-7 10-76-16,-10 18-91 15,-1 8-47-15,7-1-46 16,5-6-11-16</inkml:trace>
  <inkml:trace contextRef="#ctx0" brushRef="#br0" timeOffset="520294.565">7995 17688 1789 0,'-5'7'421'0,"-1"15"-292"16,6 2-35-16,3 5-31 15,11 2-18-15,10-2-18 16,3-1 1-16,8-11-4 16,3-8 0-16,3-18 0 15,-1-7-1-15,-5-13-1 16,-8-2-2-16,-15-1-1 15,-8-3-10-15,-12 12-54 16,-9 4-19-16</inkml:trace>
  <inkml:trace contextRef="#ctx0" brushRef="#br0" timeOffset="520430.2639">8126 17487 1644 0,'0'2'346'0,"4"5"-144"16,6 9-103-16,6 6 293 16</inkml:trace>
  <inkml:trace contextRef="#ctx0" brushRef="#br0" timeOffset="521006.5001">8552 17638 1286 0,'-2'-5'275'0,"-4"4"-74"16,2 3-38-16,-1 6-57 15,2 4-21-15,5 1-35 0,4-3-13 16,6-2-12 0,2 0-5-16,2-4-9 0,4-1-2 15,-4-3-3-15,1-2 0 16,-9-1 0-16,-3 1-1 15,-12 0 0-15,-8 3-1 16,-6 5 0-16,-4 1 0 0,4 5-1 16,3 2 1-1,6 2-4-15,6 0 0 0,10 5-1 16,5 1 0-16,8 0 1 16,2 1 0-16,4-7 2 15,1-7-1-15,0-9 3 16,4-7 0-16,0-13-21 15,-2-5-14-15,-3-4-8 16,0-6-2-16,-11 4 21 16,-1-1 15-16,-1 11 42 15,-9 7 29-15,2 12 42 16,-4 7 13-16,-4 17-17 16,1 6-26-16,4 10-42 15,7 0-3-15,2-1 294 16</inkml:trace>
  <inkml:trace contextRef="#ctx0" brushRef="#br0" timeOffset="521436.5968">9830 17702 1414 0,'1'-7'226'0,"-2"-3"-59"16,-3 0 8-16,-5-3-19 16,-6 5 6-16,-7 2-19 15,-6 3-6-15,-7 5-23 16,2 5-29-16,3 4-47 16,6 7-19-16,14 6-19 15,3 5-6-15,14 3 2 16,7-2 0-16,16-4 0 0,7-4 4 15,1-9 4 1,-1-6-13-16,-8-10-63 0,-5-8-35 16,-5-11 210-16</inkml:trace>
  <inkml:trace contextRef="#ctx0" brushRef="#br0" timeOffset="521537.4198">9844 17620 1328 0,'-7'-15'292'15,"-12"-13"11"-15,8 7-20 16,-1 8-112-16,4 7-54 15,10 8-75-15,4 3 19 0</inkml:trace>
  <inkml:trace contextRef="#ctx0" brushRef="#br0" timeOffset="522031.153">10028 17713 1419 0,'3'1'241'15,"6"3"-48"-15,17-1-99 16,7 1-22-16,10-4-46 0,3-1-12 15,-3-2-6-15,-5-4 0 16,-9-1-3-16,-13-4-3 16,-11 2-6-16,-3-1-3 15,-11 1 0-15,-6 4 4 16,-8 6 15-16,-1 0 13 16,0 15 18-16,9-1 6 15,11 10-3-15,-4 4-10 16,16 1-15-16,1 3-5 15,9-5-8-15,9-2-2 0,-3-9 2 16,4-10 2 0,-3-12 2-16,-3-11-1 0,2-9-2 15,-1-2-1-15,-8-2-2 16,0 2 0-16,-9 6 0 16,-4 5-9-16,-1 15 35 15,-2 4 14-15,-1 16 5 16,2 6 12-16,3 9-23 15,4 3-6-15</inkml:trace>
  <inkml:trace contextRef="#ctx0" brushRef="#br0" timeOffset="522635.5606">11541 17524 1403 0,'0'0'263'15,"0"2"-20"-15,-2 11-100 16,2 7-25-16,6 11-42 16,3 6-17-16,11 5-12 15,3-1-3-15,5-7-12 16,4-7-3-16,1-14-6 16,0-9-5-16,-10-14 1 15,1-3 0-15,-9-12-7 0,-2 0-2 16,-3-7-11-16,-7-3-6 15,-4-3-5-15,-4 0 1 16,-6 6 4-16,0 4 3 16,-4 19 0-16,5 9 0 15,6 19 2-15,-1 10 2 16,9 12 1-16,-3 4 0 16,7 3-1-16,3 2 0 0,-4-2 8 15,4-2-39-15,-3-12-16 16</inkml:trace>
  <inkml:trace contextRef="#ctx0" brushRef="#br0" timeOffset="522858.8789">11508 17406 1701 0,'-7'0'363'0,"-2"14"-226"16,5 12-27-16,8 29-33 16,7 13-13-16,7 18-9 15,2 9-11-15,0 8-11 16,1-2-2-16,-1-21-33 16,-1-11-34-16,0-30-14 0</inkml:trace>
  <inkml:trace contextRef="#ctx0" brushRef="#br0" timeOffset="523458.3127">11948 17850 1514 0,'0'6'300'16,"-2"3"-32"-16,2 19-114 0,3 10-27 16,1 9-50-16,4-1-12 15,-3-5-30-15,1-6-12 16,-6-12-9-16,0-6-2 15,3-11-2-15,-1-5-9 16,5-10-25-16,4-6-10 16,6-5-24-16,4-6-11 0,5-6 11 15,1 3 8 1,-2-2 23-16,-2 3 16 0,-11 14 25 16,-5 6 6-16,-17 13 18 15,-8 7 9-15,-10 5 0 16,-2 1-1-16,6 4-10 15,6-4-9-15,9 3-8 16,6-2-3-16,16-8-6 16,9 2-2-16,16-7 10 15,8-2-1-15,-3 1-87 16</inkml:trace>
  <inkml:trace contextRef="#ctx0" brushRef="#br0" timeOffset="523804.3885">12517 17677 1469 0,'1'3'255'0,"12"2"-23"15,9-2-74-15,20 0-61 16,9-4-21-16,4-1-48 15,2 1-11-15,-5 1 7 16,-6 3-33-16,-8 0 73 16</inkml:trace>
  <inkml:trace contextRef="#ctx0" brushRef="#br0" timeOffset="524023.8015">12570 17831 1417 0,'0'2'238'16,"8"2"-18"-16,14-2-31 16,18-5-34-16,11 0-12 15,2-2-60-15,-1 5-23 16,-1 9-14-16,-6 5 23 15</inkml:trace>
  <inkml:trace contextRef="#ctx0" brushRef="#br0" timeOffset="526564.6919">13304 17774 1478 0,'-20'2'240'15,"-26"2"-97"-15,23 1-54 16,34-1-84-16,21-1-8 16,58-3-4-16,26 0 3 15,56-2-1-15,24-2 2 16,45 0 8-16,15 0 14 0,30 0 33 16,9 1 16-16,9 1 19 15,0-4-5-15,-1-1-31 16,0-3-16-16,1-3-21 15,-6 3-5-15,0 1-4 16,-10 0-2-16,-28 3 20 16,-20 0-18-16</inkml:trace>
  <inkml:trace contextRef="#ctx0" brushRef="#br0" timeOffset="527536.4834">13525 17286 1498 0,'4'6'229'0,"4"11"-97"16,2 9-39-16,0 15-26 16,-3 9-16-16,-4-1-30 15,0-4-8-15,-5-13-3 16,4-13 0-16,-1-13 4 15,5-8 1-15,4-17 1 16,1-1 0-16,2-17-8 16,8 0-2-16,-6 1-4 15,1-4-2-15,7 17 14 16,-8 6 5-16,1 19 12 16,-7 11 6-16,-3 17-8 15,-9 5-3-15,-2 1-6 16,3 1-6-16,-9-11-2 0,6-9-1 15,5-12-3 1,1-6-1-16,14-14-3 0,2-4-2 16,3-9-1-16,4-4-1 15,-3 2 0-15,2 4 0 16,-1 11-3-16,-4 10 3 16,-1 15 6-16,-3 9 7 15,-6 11 8-15,-2 4 1 16,-3 7-5-16,-1-2-3 0,3-4-7 15,-2-7 6-15</inkml:trace>
  <inkml:trace contextRef="#ctx0" brushRef="#br0" timeOffset="530746.6152">14079 17562 1199 0,'0'-6'309'0,"1"-4"-132"15,3-5-33-15,7 4-29 16,4 2-15-16,7 4-31 16,-5 4-7-16,2 6-27 15,-3-1-12-15,-11 14-6 16,-5 4-2-16,-8 5-2 15,-11 7 0-15,-7-10-4 16,0 0-1-16,2-11-3 16,7-7-2-16,16-4-3 15,8-6-1-15,13 1-1 16,8 1 1-16,10 0 2 16,-5 2 0-16,4 4 23 15,4-1 104-15</inkml:trace>
  <inkml:trace contextRef="#ctx0" brushRef="#br0" timeOffset="531450.6541">14636 17343 921 0,'2'-4'456'0,"5"-2"-261"15,0 1-33-15,-13-2-34 16,8 2-6-16,-12-1-38 0,0-3-10 15,-3-1-24-15,-14-4-9 16,-6 2-14-16,0 3-4 16,1 9-11-16,4 5-8 15,9 6-8-15,3 8-6 16,11 6-1-16,5 2 1 16,12 3 1-16,9-3-4 15,6-7-7-15,6-5-5 0,7-8-3 16,-3-10 5-16,-3-8-16 15,-9-2 4-15,-12-10 8 16,-2 4 1-16,-8-2 28 16,-3 1 8-16,-7 10 18 15,-1 4 1-15,1 14 6 16,1 8-1-16,8 10-17 16,-2 4-3-16,5 9-8 15,3 6-2-15,-6 1-6 16,9 1 11-16,-14-9 15 15,-4-5 14-15,-7-6 17 16,-10-10-7-16,-7-11-9 16,-8-6-10-16,-1-15-42 15,3 0-7-15</inkml:trace>
  <inkml:trace contextRef="#ctx0" brushRef="#br0" timeOffset="533073.7594">15020 17338 1684 0,'15'0'353'16,"19"-1"-228"-16,9 1-38 16,12 2-27-16,5 0-13 0,3 1 367 15</inkml:trace>
  <inkml:trace contextRef="#ctx0" brushRef="#br0" timeOffset="533373.9575">15557 17299 1423 0,'13'0'255'0,"4"-1"35"15,15 1-171-15,10 2 13 16,13-1-35-16,5 3-34 16,8-2-32-16,-1-2-4 15,-6-4-3-15</inkml:trace>
  <inkml:trace contextRef="#ctx0" brushRef="#br0" timeOffset="533568.4388">15765 16888 1538 0,'-4'7'276'15,"0"12"-82"-15,-1 16-113 16,5 20-14-16,3 9-35 16,2 3 2-16,5 3 295 15</inkml:trace>
  <inkml:trace contextRef="#ctx0" brushRef="#br0" timeOffset="533966.655">15644 17556 1559 0,'0'-8'305'16,"0"-18"-54"-16,9 1-112 15,14 0-64-15,3-1 1 0,11 18-17 16,4 4-11-16,4 12-19 16,-2 8-6-16,-13 8-7 15,-11 6-2-15,-25 4 0 16,-12-1 2-16,-17-2-3 16,-5-6-1-16,-5-6-14 15,4-6-17-15,10-11-21 16,7-2-4-16,16-5 9 15,0-5 10-15,13 2 16 16,6 6 2-16,12 0 5 16,9 8 3-16,12 2 5 15,0-2 1-15,8 2 0 16,0-2 120-16</inkml:trace>
  <inkml:trace contextRef="#ctx0" brushRef="#br0" timeOffset="534520.3878">16157 17021 1135 0,'0'-7'387'0,"1"5"-110"15,-1 4-64-15,0-2-87 16,4 28-26-16,4 45-38 15,-1-19-13-15,-8 1-16 16,2 2-2-16,1-3-14 16,-2-8-5-16,2-12-7 15,-1-11-6-15,2-12-9 16,-1-6-16-16,3-10-19 16,1-7-1-16,7-7-20 15,4-5-6-15,5-7 9 0,5 1 9 16,-2 5 24-16,-3 4 17 15,-10 12 16-15,-6 2 14 16,-10 7 27-16,-7 4 18 16,-13 8 21-16,0 7-7 15,-2 3-24-15,5-3-9 16,11 1-11-16,3-3-3 16,17-1 3-16,6-1-4 15,15-3-10-15,10-3 47 0,7-2-34 16,1-1 225-16</inkml:trace>
  <inkml:trace contextRef="#ctx0" brushRef="#br0" timeOffset="535045.3854">16553 17008 1501 0,'0'1'270'0,"0"6"-62"15,0 9-103-15,6 10-18 16,0 8-27-16,5 9 5 16,1 10-2-16,0 5-6 0,-2 1-10 15,-9-6-18-15,3-13-13 16,-4-7-4-16,3-19 0 15,-2-7 4-15,5-11-1 16,-6-7-1-16,3-6-6 16,5-6-6-16,-2-6-4 15,14 5-1-15,0 0 1 16,3 4-2-16,5 13-1 16,-7 1 0-16,-5 14 0 15,-1 10 0-15,-10 9 5 16,-2 6 0-16,-3-2 4 15,0-4 0-15,1-4 21 16,5-4 139-16</inkml:trace>
  <inkml:trace contextRef="#ctx0" brushRef="#br0" timeOffset="541259.1481">14434 17956 1263 0,'4'-8'295'15,"6"-6"-65"-15,0 9-53 16,7 13-45-16,-1 14 3 16,0 18-22-16,-5 2-14 15,-7 3-33-15,-4-3-12 16,-6-2-23-16,3-4-8 16,-2-12-7-16,0-8 2 0,7-23-5 15,3-10-2-15,6-15-5 16,5-8-6-16,3 7-1 15,3-3-2-15,4 7 0 16,-3 9 1-16,1 4-2 16,-7 13 1-16,-3 17 0 15,0 1 3-15,-5 9 3 16,-1 2 3-16,-7 1 0 16,-1 4 1-16,-7 2-3 15,5-6 1-15,1-13-1 16,1-7 1-16,8-20-5 15,-1-7 0-15,8-10-2 16,0-5-1-16,2 3 2 16,2 5 0-16,-4 10-1 15,0 6 0-15,-4 17-5 16,0 8 4-16,-6 12 3 16,0 8 1-16,-5 5 3 0,0 2 5 15,3-3-30-15,4-9-21 16</inkml:trace>
  <inkml:trace contextRef="#ctx0" brushRef="#br0" timeOffset="541573.2397">15054 18366 1487 0,'3'-8'262'0,"1"-8"-15"15,7-3-76-15,-4 1-22 16,0 2-23-16,1 3-56 16,0 3-13-16,-1 7-24 15,-3 1-7-15,1 9 2 16,-5 11 2-16,0 7 5 15,2 8-1-15,-1 8-3 16,4 3-5-16,-2-2-12 16,-3-1-3-16,4-11 0 15,-4-11 45-15</inkml:trace>
  <inkml:trace contextRef="#ctx0" brushRef="#br0" timeOffset="542342.0509">15631 18142 1173 0,'3'-6'337'16,"1"-2"-140"-16,-1-6 0 16,-3 0-43-16,3 1-18 15,-5-5-26-15,-3 3-11 16,-8-8-17-16,-11 1-11 15,-10 9-19-15,-4 4-11 16,-4 11-16-16,5 10-9 0,6 5-17 16,6 5-4-16,12 8-7 15,8-2-1-15,14 3 3 16,10-1 1-16,13-11 1 16,5 0-1-16,4-18-18 15,-1-4-8-15,-8-14-13 16,-3 0-4-16,-14-7 15 15,-5 0 10-15,-7 1 21 16,-3 0 8-16,-3 10 9 16,2 3 0-16,-1 13 7 15,-2 7 2-15,4 11 4 16,0 7 2-16,5 11-5 16,7 9-3-16,-1 14-6 15,-3 1-5-15,-10 1 2 16,-8-4 9-16,-9-11 10 15,-7-6 8-15,-7-12 6 16,-7-18-3-16,-1-11-11 0,2-7-5 16,9-24-14-16,8 2-7 15,15-20-24-15,8-6-16 16,18 2-98-16</inkml:trace>
  <inkml:trace contextRef="#ctx0" brushRef="#br0" timeOffset="542997.902">18131 17684 1514 0,'-2'1'334'0,"-1"1"69"16,-2 3-112-16,4-5-85 16,0 0-41-16,0 0-89 15,1 0-4-15</inkml:trace>
  <inkml:trace contextRef="#ctx0" brushRef="#br0" timeOffset="801487.4681">16392 11943 1381 0,'-11'-2'68'0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3T09:38:54.39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19315 2050 999 0,'-4'-5'428'0,"-8"-2"-236"16,-3 10-16-16,-8 14-19 0,-2 13-24 15,0 18-44-15,6 6-11 16,17 10-35-16,9-2-14 15,19-11-14-15,7-9-4 16,6-16-26-16,0-12-37 16,-3-12-130-16</inkml:trace>
  <inkml:trace contextRef="#ctx0" brushRef="#br0" timeOffset="342.7105">19464 2166 1373 0,'0'0'244'0,"-3"9"-52"16,-9 6-32-16,5 13-73 15,-7 6-18-15,-3 0-21 16,8 4-12-16,4-9-16 16,4-7-4-16,7-14-5 15,3-9 0-15,0-21-3 16,5-6 1-16,-1-13-5 15,3-4-3-15,5 1-3 16,-4 0-1-16,3 8 1 16,-8 9-1-16,-4 11 3 0,-3 9 1 15,0 16 7-15,-2 9 2 16,1 18 8-16,5 4 0 16,-3 5-6-16,4 0-3 15,7-5-1-15,-1-5-1 16,-1-12-29-16,-3-6-44 15,-10-16-350-15</inkml:trace>
  <inkml:trace contextRef="#ctx0" brushRef="#br0" timeOffset="626.9794">19724 2072 1247 0,'8'-4'336'15,"7"-3"-77"-15,7 14-53 16,2 7-32-16,0 18-47 15,-3 10-13-15,-14 11-33 16,-7 3-10-16,-12-4-27 16,-4-4-25-16,-5-17 329 0</inkml:trace>
  <inkml:trace contextRef="#ctx0" brushRef="#br0" timeOffset="2829.651">19584 2150 446 0</inkml:trace>
  <inkml:trace contextRef="#ctx0" brushRef="#br0" timeOffset="5784.4989">19667 2378 794 0</inkml:trace>
  <inkml:trace contextRef="#ctx0" brushRef="#br0" timeOffset="6002.9151">19440 2302 1335 0,'0'3'244'0,"8"4"-84"15,11 5-22-15,13 4-58 16,6 0-22-16,9-4-9 16,2-7 229-16</inkml:trace>
  <inkml:trace contextRef="#ctx0" brushRef="#br0" timeOffset="6453.7253">20464 2077 1525 0,'-8'3'255'0,"-10"6"-112"16,0 8-27-16,-3 14-45 15,2 6-15-15,7 13-23 16,5 4-24-16,21 1-8 16,7-2 1-16,9-11 0 15,2-10-2-15,0-12-83 16,4-6-281-16</inkml:trace>
  <inkml:trace contextRef="#ctx0" brushRef="#br0" timeOffset="6993.6653">20648 2141 1437 0,'0'4'197'0,"3"15"-100"15,-1 7-29-15,4 11 0 16,2 5-23-16,0 1-20 15,1-3-5-15,0-6-9 16,-5-8-1-16,-1-11-16 16,-1-8-17-16,-4-13-35 15,-4-4-14-15,-5-13 17 16,-4-7 14-16,-1-9 29 16,3 0 12-16,7-1 10 15,6 2 5-15,9 7 15 16,6 7 5-16,5 7 2 15,5 9-1-15,3 8-16 16,0 5 0-16,-8 8-2 16,-7 0 2-16,-13 11 2 15,-6-1-1-15,-6-4-4 0,-1-2-2 16,2-7-2-16,5-8-5 16,10 0-8-16,6-2 0 15,11 1-5-15,6 6 4 16,-6 10 2-16,-3 6 3 15,-17 10 2-15,-12 3 4 16,-11-2-50-16,-5 0-49 16</inkml:trace>
  <inkml:trace contextRef="#ctx0" brushRef="#br0" timeOffset="7202.6839">20890 2057 1461 0,'20'2'231'15,"12"5"-67"-15,-1 14-68 16,-2 10-14-16,-13 15-27 16,-4 7-11-16,-16 12-18 15,-4-2 2-15,-3-8-35 16,-3-10 84-16</inkml:trace>
  <inkml:trace contextRef="#ctx0" brushRef="#br0" timeOffset="7893.8711">23249 4125 1261 0,'-16'7'263'0,"-15"12"-110"16,-1 6-25-16,8 12-34 15,8 4-21-15,17 6-61 16,10 1-10-16,13-5-12 16,6-6-33-16,2-12-91 15,1-7-60-15</inkml:trace>
  <inkml:trace contextRef="#ctx0" brushRef="#br0" timeOffset="8233.7748">23427 4179 1466 0,'-2'0'245'0,"0"2"-46"0,0 10-29 16,2 16-62-16,0 6-19 15,0 10-52-15,0 1-15 16,0-6-14-16,-1-8 0 16,1-13-2-16,0-10 0 15,3-14 2-15,-3-10 1 16,2-15-2-16,5-9-3 0,4-9-1 15,4-4-2-15,1 2-1 16,0 5 0-16,-4 13 0 16,-1 10-1-16,-1 23 1 15,-3 9 1-15,4 22 2 16,-2 10 0-16,3 11-1 16,0 2-1-16,2-1-1 15,3-5 0-15,-1-13-22 16,1-6-17-16,-7-16-29 15,-5-10-16-15,-5-11-71 16,-8-5-47-16</inkml:trace>
  <inkml:trace contextRef="#ctx0" brushRef="#br0" timeOffset="8461.1757">23432 4332 846 0,'5'2'420'15,"8"-1"-224"-15,9-6-124 0,5-4-11 16,6-5-29-16,-5-3-12 15,1 1-14-15,-2-3-1 16,-2-3 15-16,0 0 23 16,1 1 45-16,0 4 31 15,7 10 21-15,-2 7-1 16,-1 15-21-16,0 6-15 16,-6 11-32-16,-2 4-12 15,-16 9-25-15,-9 1-6 0,-15 0-24 16,-10-2-39-16</inkml:trace>
  <inkml:trace contextRef="#ctx0" brushRef="#br0" timeOffset="8975.0089">23333 6148 1358 0,'-15'21'227'16,"-9"14"-83"-16,-4 14-59 16,4 5-5-16,11 4-31 15,10 0-19-15,21-11-14 16,11-3-2-16,9-15 1 15,-1-9-21-15,-1-12-151 16</inkml:trace>
  <inkml:trace contextRef="#ctx0" brushRef="#br0" timeOffset="9407.7408">23484 6262 621 0,'-1'-11'536'0,"1"-12"-214"15,0 17-191-15,-1 7-8 16,1 15-36-16,0 9-8 15,-1 13-23-15,1 4-11 16,0 2-27-16,1 0-7 16,-1-10-3-16,2-2-2 15,1-16-16-15,-2-5-18 16,-1-13-89-16,-5-10-40 0,-4-13 6 16,-1-6 25-16,-4-7 45 15,2-1 57 1,4 4 88-16,5-1 8 0,13 9 19 15,8 1 11-15,12 8-17 16,5 4-11-16,-2 11-26 16,-3 3-11-16,-9 9-4 15,-9 5 1-15,-15 9-1 16,-8 2 1-16,-12 4-12 16,-3-3-9-16,2-12-8 15,6-5-2-15,13-9-6 16,7-3-2-16,17-4-1 15,5-1-1-15,10 2 4 16,2 6 2-16,-4 7 1 16,-8 7 1-16,-18 14 4 15,-10 5-1-15,-19 5-6 16,-5 2-29-16,-4-12-119 16</inkml:trace>
  <inkml:trace contextRef="#ctx0" brushRef="#br0" timeOffset="9613.915">23785 6198 1486 0,'15'4'298'0,"13"8"17"16,-4 11-70-16,-17 20-98 15,-11 6-24-15,-14 15-48 16,-7-2-34-16,-9-2-41 15,-1-5-18-15,-2-14-55 16,2-7 14-16</inkml:trace>
  <inkml:trace contextRef="#ctx0" brushRef="#br0" timeOffset="12108.2537">15135 9293 1520 0,'8'-8'261'0,"12"-16"-60"16,2-13-25-16,5-17-18 16,3-11-23-16,-3-13-53 15,-1-2-16-15,-4-4-20 16,-1 5-5-16,-7 7-5 15,-4 8-2-15,-6 26 0 16,-4 12 1-16,-5 24-8 16,4 13-4-16,1 21-14 15,6 10-6-15,12 22-3 16,5 3-1-16,15 9 0 0,7 1-1 16,6 0 1-16,-5-3 1 15,-10-15-2-15,-13-7-3 16,-12-21-18-16,-1-6-15 15,-7-13-44-15,4-7-42 16,-9-12-380-16</inkml:trace>
  <inkml:trace contextRef="#ctx0" brushRef="#br0" timeOffset="12283.9052">15200 9032 1523 0,'2'-3'279'0,"11"-6"-49"16,12 2-35-16,36 0-68 15,14 4-20-15,19 2-35 16,-1 3 22-16</inkml:trace>
  <inkml:trace contextRef="#ctx0" brushRef="#br0" timeOffset="64254.7134">14690 13538 1131 0,'-4'8'323'15,"-2"5"-204"-15,1 3 1 16,3-7-1-16,7-4 18 16,6-13-12-16,6-13 4 15,11-18-22-15,0-16-17 0,5-18-30 16,2-4-9-16,-3-6-12 15,0 5-4-15,-8-2-13 16,-3 2-9-16,-7 12-7 16,-2 9 1-16,-12 27 7 15,0 15-2-15,-6 16-2 16,-2 10-6-16,7 21-10 16,2 11 0-16,14 23 1 15,8 11 1-15,10 14 4 16,2 2 0-16,1-4 1 15,-1-9 2-15,-5-22-13 16,0-14-25-16,-6-21-57 16,-4-10-42-16,-7-14-200 15</inkml:trace>
  <inkml:trace contextRef="#ctx0" brushRef="#br0" timeOffset="64414.6732">14784 13347 1520 0,'3'4'248'16,"14"4"-104"-16,10-2-24 15,28-6-31-15,14 0-20 0,16-9-41 16,7-4 147-16</inkml:trace>
  <inkml:trace contextRef="#ctx0" brushRef="#br0" timeOffset="64953.0798">15434 13283 1223 0,'-14'0'304'15,"-6"-1"-97"-15,8 1-53 16,16 1-70-16,15 1-13 16,23 0-43-16,9 0-3 15,16 0 5-15,2 1 0 16,0-1-7-16,-2 0-3 0,-7-2-6 16,-6 0-3-16,-12-2-4 15,-8-1-15-15,-16-4-18 16,-7-4-5-16,-11-5 3 15,-7-1 10-15,-2-2 17 16,1 2 0-16,3 6-3 16,7 6-1-16,2 10 9 15,3 6 8-15,3 10 25 16,-5 2 12-16,-5 7 8 16,-3 0-4-16,-12 2-15 15,-2-3-11-15,3-9-27 16,-1-7-28-16</inkml:trace>
  <inkml:trace contextRef="#ctx0" brushRef="#br0" timeOffset="65328.0695">16289 13007 1449 0,'-1'-4'253'0,"-2"-3"-25"15,0 8-43-15,1 11-51 16,2 11-24-16,3 14-31 16,3 7 4-16,1 20-13 15,-1 2-9-15,2 11-27 16,-2-1-12-16,2-10-12 16,-1-11-1-16,1-20-7 15,0-10-22-15,1-19-66 16,1-4-8-16</inkml:trace>
  <inkml:trace contextRef="#ctx0" brushRef="#br0" timeOffset="65851.9423">16230 13094 1432 0,'6'-14'223'0,"14"-12"-51"16,7-3-7-16,18 3 2 15,11 5-16-15,11 8-59 16,3 10-22-16,-12 12-39 15,-11 6-13-15,-21 8-6 16,-12 8 0-16,-18 4-4 16,-10 4 0-16,-13-1-1 15,-5-7 1-15,2-10 0 16,0-7 1-16,10-14-3 16,5-3-1-16,15-7-7 15,8 0-2-15,19 4-5 16,5 4 1-16,13 6 4 15,4 10 0-15,-2 11 2 16,3 9 1-16,-16 15-1 16,-9 6 1-16,-20 3 1 0,-10-1 1 15,-19-11 3-15,-7-5 3 16,-14-15 3-16,-6-7 1 16,-5-12 23-16,-3-7 9 15,2-12 9-15,3-6-1 16,13 0-24-16,9 3-13 15,12 5-16-15,5-1-6 0</inkml:trace>
  <inkml:trace contextRef="#ctx0" brushRef="#br0" timeOffset="74946.3864">15078 16584 1382 0,'-3'13'199'0,"2"20"-95"16,1 11 2-16,2 23 39 15,5 12-1-15,-3 11-26 0,4 0-13 16,1-11-53-16,-2-11-21 16,3-20-17-16,-5-12-5 15,1-19-59-15,-4-12-68 16</inkml:trace>
  <inkml:trace contextRef="#ctx0" brushRef="#br0" timeOffset="75455.9253">14913 16684 1381 0,'9'-12'234'16,"9"-14"-30"-16,33 2-113 15,11 2-13-15,25 11-8 16,7 9-11-16,-1 16-5 0,-7 6-11 16,-35 11-7-16,-22 2-3 15,-42 8-12-15,-17 6-3 16,-25-2-2-16,-7 0-2 16,1-15-3-16,4-10 0 15,21-18-11-15,9-9-12 16,26-8-14-16,12-1-4 15,26 2 2-15,16 6 10 16,20 17 7-16,15 11-1 0,-8 21 23 16,-18 9 16-16,-34 9 24 15,-23 5 9-15,-38 0-9 16,-16-1-12-16,-22-7-1 16,-13-7 3-16,3-19 2 15,6-9 13-15,13-24-66 16,11-9 181-16</inkml:trace>
  <inkml:trace contextRef="#ctx0" brushRef="#br0" timeOffset="142367.7079">15206 17486 394 0,'2'-9'2'0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3T09:45:59.11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13413 14945 1392 0,'-6'7'217'0,"-7"3"-78"15,2-1-4-15,4-1-20 16,2-5-17-16,9-8-22 16,7-7-9-16,14-15-15 0,10-11-4 15,24-23-5-15,15-12-1 16,18-20-7-16,8-8-6 15,24-4-10-15,-3-2-7 16,-2 15-7-16,-11 14 0 16,-38 30 0-16,-14 14 1 15,-26 20-1-15,-10 9-1 0,-11 6-2 16,-5 2 0 0,-8 4 3-16,-4-3 0 0,-9-4 1 15,-5 0-2-15,-4-2-3 16,1 0-1-16,4-3-2 15,6 2-1-15,10 1-6 16,3-5-1-16,9 1 0 16,6 0-2-16,7 0 4 15,4 3 0-15,-1 1 4 16,0 2-1-16,-7 8 12 16,-7 1 9-16,-9 11 12 15,-11 0 3-15,-8 4-5 16,1 0 1-16,9-5-29 15,8-9-229-15</inkml:trace>
  <inkml:trace contextRef="#ctx0" brushRef="#br0" timeOffset="1662.2505">14822 13363 1476 0,'-2'-2'251'15,"-1"0"-69"-15,3 4-46 16,0-2-47-16,3 13-5 0,23 61-8 16,-10-17-7-16,1 6-22 15,1 2-14-15,-3-8-18 16,-2-4-5-16,2-15-3 16,-2-8 1-16,-1-15 3 15,-3-10 2-15,0-14 5 16,-1-9 1-16,1-14-2 15,1-7-2-15,0-6-6 16,-1-2-1-16,-1-3-4 16,1 5-2-16,-3 6-2 15,2 9 0-15,-3 14-3 16,-2 8-3-16,-2 12 3 16,5 6 1-16,2 17 2 15,7 6 2-15,5 5 0 16,-2 4 1-16,4 3-1 15,0-2 0-15,0-8 0 0,-2-6 0 16,-2-12 2-16,-3-6 0 16,-2-7 6-16,-4-7 0 15,-1-9 6-15,1-7-1 16,-1-6 0-16,-2-6-1 16,-1-6-1-16,-3-2-2 15,-1-6-3-15,-1 0-2 0,0 3-2 16,-2 0-1-1,-2 15 0-15,2 7-1 0,-1 10-1 16,-1 4 3-16,3 6-55 16,2 1-16-16</inkml:trace>
  <inkml:trace contextRef="#ctx0" brushRef="#br0" timeOffset="1954.3404">15629 13419 1493 0,'0'-1'262'0,"3"0"-57"16,16-4-98-16,4 2-5 16,11-3-41-16,2 0-19 15,3 2-21-15,-3-2-7 16,-3 3-19-16,2-1-28 16,-6 3-164-16</inkml:trace>
  <inkml:trace contextRef="#ctx0" brushRef="#br0" timeOffset="2196.3914">15710 13539 1187 0,'3'0'318'0,"7"1"-125"16,5-2-30-16,17-6-26 16,8 0-12-16,8 2-40 15,4-1-18-15,-5 6-34 16,-1 6 3-16,-13-4 381 16</inkml:trace>
  <inkml:trace contextRef="#ctx0" brushRef="#br0" timeOffset="2627.5815">16323 13077 1536 0,'-2'3'257'0,"1"15"-106"16,1 6-44-16,3 19 0 15,5 11-7-15,4 15-25 16,1 7-12-16,-1-3-31 16,-3-9-13-16,-5-16-8 15,0-14 1-15,1-14 2 0,-4-9 0 16,1-15-18-16,0-10-39 15,-2-13-101-15</inkml:trace>
  <inkml:trace contextRef="#ctx0" brushRef="#br0" timeOffset="2846.8164">16313 13122 1428 0,'17'-2'209'0,"22"-5"-81"15,10 0-18-15,15 2-26 16,-2-1-27-16,-9 2-32 16,-7 0-3-16,-15 2-54 15,-4 4-78-15</inkml:trace>
  <inkml:trace contextRef="#ctx0" brushRef="#br0" timeOffset="3088.1744">16301 13351 1469 0,'8'-1'242'0,"8"-6"-49"16,23-3-107-16,11-4-1 15,11-3-26-15,6 2-13 0,-9 1-21 16,-1 2-2-16,-11 6-60 16,-8-1-53-16</inkml:trace>
  <inkml:trace contextRef="#ctx0" brushRef="#br0" timeOffset="3491.8001">16295 12891 1424 0,'0'-2'204'0,"5"-1"-80"0,6 0-33 16,18 2-14-16,11 0-12 16,12-1-22-16,6 1-10 15,-3-1-14-15,-4 1-6 16,-8 0-5-16,-8-2 2 15,-7-3-6-15,-8-1-7 16,-14-2-7-16,-3-1-1 16,-8-1 1-16,-4 1 6 0,2 2 2 15,2 2 0-15,3 7 2 16,2 5 2-16,1 6 7 16,6 7 2-16,0 0 0 15,2 2 0-15,-2-2 12 16,-2-4-20-16</inkml:trace>
  <inkml:trace contextRef="#ctx0" brushRef="#br0" timeOffset="4028.7862">17032 13393 972 0,'2'-4'413'16,"-3"-1"-245"-16,1 0-37 15,-1 4-20-15,0 0-2 0,-1 0-22 16,1-1-5-16,0 1-12 16,-12-6-11-16,-29-2-29 15,31 20-11-15,4 3-14 16,9 4-1-16,3-4-3 15,7-1 3-15,6-2 1 16,-2-9 3-16,6-3 2 16,-4-2 4-16,-6-8 14 15,-2 1 5-15,-7-1 4 16,-4-2 0-16,-4 0-12 16,-1 3-4-16,-9-1-9 15,2 7-2-15,-6 2-6 16,7 5-4-16,2 5-1 15,6 2-3-15,6 2 3 16,0-2 0-16,8-4 7 0,0-4 374 16</inkml:trace>
  <inkml:trace contextRef="#ctx0" brushRef="#br0" timeOffset="6514.9272">17505 13070 1379 0,'-4'5'233'16,"-8"5"-46"-16,-3 17-83 16,2 6-16-16,-9 18-21 15,0 6-19-15,4 10-16 16,2-2-4-16,9-11-11 0,4-13-6 16,5-19-2-16,5-14 1 15,8-14 3-15,1-11-1 16,5-15 0-16,-1-7-3 15,-5-14-3-15,0-2-1 16,-7-1-1-16,-4 7 0 16,0 11-2-16,-5 2 0 15,-5 14-1-15,4 9 4 16,-3 10 6-16,5 6 1 0,2 11-1 16,3 0-4-16,10 10-7 15,4 2-1-15,9 1 0 16,7 3 1-16,4-3 0 15,1-1 2-15,3-2 1 16,-5-2 1-16,-9-1-1 16,-7-5 2-16,-13-2 2 15,-7-2-1-15,-13-4 3 16,-7 2-1-16,-16 3-1 16,-7-1-1-16,-7 7-2 15,-4-3 0-15,7-1-3 16,-1-4 0-16,14-1 0 15,9-2-21-15,12-8-75 16,15-7-59-16</inkml:trace>
  <inkml:trace contextRef="#ctx0" brushRef="#br0" timeOffset="6894.0824">17947 13132 1607 0,'9'6'299'0,"10"7"-179"16,-1 4-29-16,-1 12 7 15,-3 2-11-15,-7 8-3 16,-2 0-8-16,-5-5-29 15,8-2-9-15,-4-16-22 16,-2-2 3-16,1-15 3 16,-5-11 0-16,2-8-1 15,0-9-6-15,2-6-6 16,-1 2-4-16,5-1-2 16,3 3-3-16,5 6-3 15,9 4 3-15,1 5 5 16,4 3 0-16,-4 10 3 15,-2-1 7-15,0 10-46 16,-4-1-24-16,-4-4 69 16</inkml:trace>
  <inkml:trace contextRef="#ctx0" brushRef="#br0" timeOffset="7376.2311">17869 12932 1238 0,'0'0'309'15,"0"0"-115"-15,16 2-57 16,5-2-23-16,19 0-45 16,3-5-15-16,10-3-12 15,4 3-9-15,-1-3-14 16,1 4-3-16,-8 2-6 16,-9 2 0-16,-12-1 0 15,-8-1-1-15,-10-2-18 16,-8-3-6-16,-6-5-5 15,-5 2-1-15,-9-5 16 16,0 0 4-16,5 1 0 0,3 2-1 16,9 3-4-16,6 5-2 15,6 5 3-15,3 6 2 16,4 9 20-16,2 2 19 16,-8 9 36-16,-3 3 15 15,-9-1 8-15,-7-3-10 16,-2-6-27-16,-6-4-8 15,0-7 301-15</inkml:trace>
  <inkml:trace contextRef="#ctx0" brushRef="#br0" timeOffset="9860.9208">18749 13115 1465 0,'5'3'228'0,"9"-4"-65"16,10 1-32-16,13 1-32 15,8-2-14-15,9-1-41 16,1 0-13-16,-2-4-14 16,-2-2-5-16,-9 2-22 15,-4-5-39-15,-11 5-109 16,-8-1-73-16</inkml:trace>
  <inkml:trace contextRef="#ctx0" brushRef="#br0" timeOffset="10308.4649">18752 13229 884 0,'4'-2'477'0,"11"1"-255"16,7-5-83-16,17 1-45 16,6 2-3-16,8-2-32 15,3-1-12-15,-3 2-18 16,0-2-5-16,-8 2-10 15,-8-2-6-15,-10-5-44 16,-6 3-31-16,-9-6-82 16,-7-1-14-16,-12 0 9 15,-6-1-5-15,-8-2-19 16,1 1 34-16,6 3 164 16,6 1 43-16,8 7 69 15,8 6-12-15,10 6-25 16,4 1-19-16,9 7 3 15,0 0 24-15,-6 4 21 0,-9 3 18 16,-17 1-3 0,-9 1-5-16,-15-7-52 0,-1 1-20 15,3-8-40-15,4-4 117 16</inkml:trace>
  <inkml:trace contextRef="#ctx0" brushRef="#br0" timeOffset="11611.2172">19885 13150 740 0,'5'-7'450'0,"5"-6"-187"16,-1 0-138-16,-5-3-17 16,-4 1-1-16,-6 1-3 15,-4-1-5-15,-15 2-26 16,2 2-13-16,-8 7-23 16,-3 2-11-16,2 15-17 15,0 0-5-15,11 6-5 0,8 4-4 16,11 4-1-16,9 1 1 15,12-3 2-15,7 0 1 16,9-11 3-16,3-5 0 16,3-10 4-16,1-8-1 15,-5-14 3-15,-3-1 0 16,-5-12-1-16,-13-7 1 16,-1-3-1-16,-8-10-1 0,-10-6-1 15,-4 0 1-15,-9 1 0 16,0 13-1-16,1 14 3 15,4 13 10-15,1 17 6 16,3 5 4-16,4 18-5 16,3 4-8-16,5 17-6 15,2 9 1-15,8 10 1 16,1 7 0-16,-1-7 0 16,6-4-2-16,-8-17 0 15,3-8 5-15,1-10-35 16,-1-6-14-16</inkml:trace>
  <inkml:trace contextRef="#ctx0" brushRef="#br0" timeOffset="12180.9894">20193 12728 1179 0,'0'-5'351'15,"-1"-2"-77"-15,0 7-88 16,-2 5-71-16,2 6 3 16,1 12-29-16,2 5-5 15,9 14-12-15,3 5-13 16,7 8-20-16,0-2-8 0,2-8-18 16,-1-6-1-16,-2-16-2 15,-4-6-1-15,-2-13 4 16,-3-5 1-16,-3-9 2 15,2-2-1-15,-1-8-3 16,-5-6-3-16,2-12-3 16,-2-5-1-16,-2-11-3 15,4 4 0-15,-4 6-2 16,0 3 0-16,2 20 0 16,-7 3-3-16,3 11 1 15,5 7-3-15,-4 2 0 16,6 5-1-16,-1 6 2 15,1-2 0-15,4 13 1 16,6 7 0-16,-2 10 0 16,3 10 1-16,0-2 2 15,-1-7 1-15,2-12 1 16,-4-12 1-16,1-11 0 0,-1-3 3 16,-1-11 1-16,1-9 1 15,-2-11-1-15,1-10 1 16,-3-10-3-16,-1-5 1 15,-5-2 2-15,-5 4 1 16,-5 8-2-16,-1 7-2 16,-4 13-5-16,1 7 7 15,0 12-42-15,2 3 63 16</inkml:trace>
  <inkml:trace contextRef="#ctx0" brushRef="#br0" timeOffset="12486.2268">20973 12750 1447 0,'11'0'228'0,"6"-2"-62"16,15 4-60-16,4-1-13 16,2-2-36-16,1 1-17 15,-3-4-20-15,-1 0 9 16,-5 0-78-16</inkml:trace>
  <inkml:trace contextRef="#ctx0" brushRef="#br0" timeOffset="12662.761">20989 12882 1460 0,'22'-2'225'15,"20"-3"-81"-15,7 3-58 16,8 0-11-16,-3 3-31 16,-7 5 26-16</inkml:trace>
  <inkml:trace contextRef="#ctx0" brushRef="#br0" timeOffset="13092.9293">21639 12392 1453 0,'0'-3'202'0,"3"5"-110"15,0 12-16-15,6 24-41 16,-3 9-1-16,5 12 16 15,-1 3 6-15,2 0 5 16,-2-2 4-16,-4-7-16 16,0-8-16-16,-2-16-19 15,2-7-1-15,1-20-7 16,-1-6-23-16,-3-16-76 16,-3-10-44-16,-7-5-120 15,-4-4-3-15</inkml:trace>
  <inkml:trace contextRef="#ctx0" brushRef="#br0" timeOffset="13244.5392">21595 12513 1038 0,'-3'-9'438'16,"1"-6"-236"-16,8 2-44 0,13 3-18 15,18 2-67-15,13-4-14 16,17 2-6-16,0-3-8 16,-6 2-20-16,-6 3-10 15,-16 4-4-15,-5 2-22 16,-12 3-101-16,-11 1-68 15</inkml:trace>
  <inkml:trace contextRef="#ctx0" brushRef="#br0" timeOffset="13430.4148">21719 12646 1578 0,'15'-5'256'0,"28"-3"-178"16,9-3-26-16,3-1-19 15,3 3-9-15,-12 2-12 16</inkml:trace>
  <inkml:trace contextRef="#ctx0" brushRef="#br0" timeOffset="13889.6771">21550 12270 1332 0,'0'-3'247'16,"3"-4"-70"-16,9 3-81 16,10 0-11-16,11 1-25 15,6 2-15-15,15 0-18 16,3 0-5-16,1 0-9 15,-4-2-2-15,-13-2-4 16,-8-2 0-16,-14-4 1 16,-3 2 0-16,-13-2-1 15,-1-1 0-15,-7 3-2 16,-5-3-2-16,0 5-2 16,-2 4 0-16,5 3-3 15,6 3-2-15,1 9 2 16,0 1 1-16,5 5 2 0,0 0 1 15,5 3 34-15,0-1 406 16</inkml:trace>
  <inkml:trace contextRef="#ctx0" brushRef="#br0" timeOffset="14428.6256">22349 12676 1155 0,'-3'-4'325'0,"-1"-4"-188"16,1 2-30-16,-7 0-11 15,1 1-17-15,-3 4-16 16,0 4-26-16,2 4-7 16,5 4-12-16,2-1-6 15,9 0-5-15,5 2 2 16,3-4 7-16,4-1 3 16,-4-6 4-16,5-2-4 0,-5-7-4 15,0 0 0-15,-8 0 21 16,-8-4 14-16,-7 5 19 15,-2 0 4-15,-7 3-16 16,1 4-14-16,6 1-22 16,-2-1-7-16,8 0-9 15,4-1 101-15</inkml:trace>
  <inkml:trace contextRef="#ctx0" brushRef="#br0" timeOffset="15669.0266">22870 12695 932 0,'-4'-2'426'0,"1"-1"-249"16,-5-1-58-16,1 0-19 16,2 0-7-16,-2-1-20 15,0 0-11-15,-5-3-20 16,-7-2-8-16,-1 1-12 0,-6 1-1 16,-1 4 0-16,1 0 1 15,0 8-3-15,3 2-2 16,5 7 0-16,6 6-4 15,9-1 1-15,7 0-1 16,14 2-1-16,8-6 2 16,8-6-2-16,8-3 1 15,0-11 0-15,1-3-3 0,-7-6 0 16,-6-4-1-16,-6-4 0 16,-4-1 1-16,-9-7-1 15,-4-4 0-15,-8-3-3 16,-5-6 1-16,-2-5-3 15,-6-3-1-15,-3-5 1 16,0 5-3-16,-4 13 1 16,3 9-1-16,6 18-4 15,6 5-2-15,3 7-1 16,7 10-3-16,2 7 1 16,2 9 4-16,8 12 7 15,-1 6 4-15,4 9 10 16,-3 4 8-16,1-4 16 15,-4-4 5-15,1-7-2 16,1-8-5-16,-5-9-12 16,7-1-17-16,1-12 20 15,-2-3-271-15</inkml:trace>
  <inkml:trace contextRef="#ctx0" brushRef="#br0" timeOffset="16094.0484">23113 12519 1146 0,'2'0'349'15,"4"2"-184"-15,3 5-25 16,1 5 10-16,2 5-25 16,2 3 0-16,2 5-29 15,0-4-21-15,-2 0-36 16,-1-4-15-16,-4-7-11 16,-3-1-1-16,-2-7 0 15,3-2 1-15,-4-5-1 16,2-4 0-16,-2-3-3 15,-4-4-2-15,1 1-1 16,2-1 1-16,-2-1 4 0,3 2 1 16,2 0-2-16,0 0-3 15,5 5-7-15,-2-1 0 16,8 11-1-16,5 2-1 16,1-1 11-16,6 4-18 15,-1-8-4-15</inkml:trace>
  <inkml:trace contextRef="#ctx0" brushRef="#br0" timeOffset="16675.1091">23113 12352 1180 0,'-1'-1'307'0,"-5"-3"-162"0,6 4-13 15,0-1-28-15,0 0-9 16,4 0-36-16,23-4-8 16,47-4-17-16,-21 4-5 15,-3-4-13-15,-2 2-6 16,-9-1-3-16,-9 0-1 15,-2 3 0-15,-11 1-1 16,-9-1-1-16,-8-3-1 16,-10 1-2-16,-3-1-1 0,-4 2 1 15,3 1-1-15,4-1 0 16,2 4-2-16,8-2-1 16,5 4-2-16,7 4 0 15,-1 0 1-15,6 9 2 16,-1 0-4-16,-5 3 35 15,2 2 28-15,-13 1 35 16,-2 0 11-16,-11-6-25 16,-4-5-25-16,-1-6-16 15,-1-4 329-15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3T09:47:46.98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21920 3937 1501 0,'-2'-5'226'0,"4"2"-116"16,6 26-34-16,-6 15-3 0,10 47 2 16,-7 25 2-16,5 44-25 15,0 22-7-15,-1 13-20 16,-2-5-6-16,-7-26-5 16,-2-15-2-16,-5-36-5 15,1-18 3-15,-3-28-40 16,-1-14-39-16,-3-27-292 15</inkml:trace>
  <inkml:trace contextRef="#ctx0" brushRef="#br0" timeOffset="419.8285">21836 4033 1373 0,'0'0'186'16,"1"7"-116"-16,-10 4 6 16,-8 16 13-16,-3 7 4 15,-11 8-20-15,4 3-14 16,3 1-19-16,2-5-10 0,8-7-17 15,4-10-6-15,10-18-5 16,4-7 0-16,12-22-1 16,10-6 0-16,8-17-1 15,8-6 0-15,6-8 0 16,-2-4-2-16,-6 8 1 16,-8-3 0-16,-16 12 3 15,-1 11 0-15,-8 15 3 16,-7 14 4-16,2 20 5 15,3 10 1-15,3 14-4 16,10 13-4-16,12 4 6 16,6-2-18-16,15-5-226 15</inkml:trace>
  <inkml:trace contextRef="#ctx0" brushRef="#br0" timeOffset="698.4793">22429 3406 1406 0,'0'0'199'0,"-2"4"-89"0,6 18-39 16,-1 10-8-16,6 20 6 15,4 7-12-15,-2 14-28 16,6 2-2-16,-1-2-13 16,-1 0-6-16,0-16 0 15,-4-10-22-15,-3-18-74 16,2-11-71-16</inkml:trace>
  <inkml:trace contextRef="#ctx0" brushRef="#br0" timeOffset="870.5337">22311 3761 1572 0,'31'-7'274'0,"37"-8"-133"15,7-1-27-15,2 3-33 0,5 6-7 16,-7 4-228-16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3T09:49:02.42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2233 10205 1394 0,'-6'-4'229'16,"-14"-4"-68"-16,-4-1-11 16,-10 7-41-16,-5 1-17 15,-2 8-14-15,-6 8-14 16,3 8-29-16,2 10-11 0,14 13-24 16,12 4-5-16,23 4-2 15,12-4 0-15,15-11 5 16,6-4 2-16,2-17 2 15,3-5 2-15,-1-11 3 16,-5-5 0-16,-10-5 4 16,-10-1 3-16,-17-2 2 15,-8 1-2-15,-18 4-5 16,-6 5-5-16,-14 8-6 16,2 10-1-16,3 17-4 15,0 2 1-15,14 10-4 16,7 2 0-16,17-6 0 15,15 1 0-15,16-11 4 16,3-7 3-16,12-12 2 16,1-7 1-16,4-13 2 15,4-8-1-15,-2-10-13 16,-5-6-2-16,-9-8 4 16,-8-2 1-16,-15 1 14 0,-5 0 5 15,-12 12 12-15,0 11 7 16,-3 19 12-16,2 7 5 15,2 20-4-15,2 3-7 16,6 8-13-16,1 4-6 16,7-4-10-16,1-3-14 15,3-11-47-15,2-7-50 0,-7-15-202 16</inkml:trace>
  <inkml:trace contextRef="#ctx0" brushRef="#br0" timeOffset="115.6892">2450 10374 1496 0,'-4'-3'243'16,"-6"-3"-83"-16,9 15-135 15,2 3-58-15</inkml:trace>
  <inkml:trace contextRef="#ctx0" brushRef="#br0" timeOffset="443.4709">2827 10597 1623 0,'-18'1'342'16,"-25"5"-164"-16,7 2-55 15,11 13-81-15,9 3-21 16,22 8-21-16,10 1-4 15,18 2 3-15,9-2 2 16,7-9 6-16,0-7 3 16,-5-16 3-16,-6-8 4 0,-14-14 8 15,-7-8 4-15,-14-15 1 16,-7-3-1-16,-13-11-8 16,-7-7-5-16,-5-13-7 15,3-6-3-15,10 2-10 16,8 13 6-16,19 24-81 15,13 16-44-15</inkml:trace>
  <inkml:trace contextRef="#ctx0" brushRef="#br0" timeOffset="912.4995">3421 10804 1982 0,'-23'17'9'16,"6"-4"-1"-16,-20 5 9 15,3-11-8-15,11-19-13 16,0-12-13-16,9-6-37 15,5-2-3-15,6 3 4 16,7 4 14-16,10 4 29 16,2 5 18-16,10 12 38 15,0 5 18-15,9 14 22 16,-2 7-3-16,5 7-25 16,-8 3-9-16,-7 1-4 15,-1-2-48-15,-15-7-193 16</inkml:trace>
  <inkml:trace contextRef="#ctx0" brushRef="#br0" timeOffset="1132.3123">3590 10476 1694 0,'5'15'389'0,"3"16"-188"16,1 12-79-16,-1 8-11 15,2 13-22-15,1 5-12 16,4 12-34-16,0-5-13 0,-1-7-21 16,-5-12-7-16,-1-16-34 15,1-5-25-15,-2-16-69 16,0-5-24-16</inkml:trace>
  <inkml:trace contextRef="#ctx0" brushRef="#br0" timeOffset="1270.7043">3668 10741 1529 0,'13'-2'265'0,"13"-3"-108"16,12-2-61-16,9 1-47 16,0 0-52-16</inkml:trace>
  <inkml:trace contextRef="#ctx0" brushRef="#br0" timeOffset="1610.8942">4169 10511 1325 0,'-21'-7'292'16,"-16"-2"-2"-16,4 4-101 15,11 7-101-15,5 9-36 16,8 2-41-16,3-1-7 0,12 4-9 15,9 3 1-15,8-6 2 16,7 4 2-16,-3-9 1 16,0-5-1-16,-10-3 0 15,-7-2-2-15,-10-4 0 16,-9 1 1-16,-15 1 1 16,-1 4 1-16,-8 2 5 15,5 3 17-15,3 6 35 16,2 5 11-16,12 7 10 15,5 4-11-15,12-3-27 16,11-3-8-16,22-8-12 16,6-6-5-16,8-10-19 15,6-4-21-15</inkml:trace>
  <inkml:trace contextRef="#ctx0" brushRef="#br0" timeOffset="2045.6312">5290 10625 1185 0,'3'-8'341'16,"5"-5"-141"-16,-4 0-18 16,-7-2-2-16,-10 0-13 15,-8-2-9-15,-10 0-39 16,-6-4-4-16,0 11-42 15,0 3-21-15,0 11-31 16,14 13-19-16,6 3-7 16,10 7-4-16,13 4 3 15,4 0 1-15,15-1 5 16,5-6 0-16,6-8 1 16,0-2 1-16,1-11 3 15,-5-6-9-15,-3-8-59 0,-2-4-44 16</inkml:trace>
  <inkml:trace contextRef="#ctx0" brushRef="#br0" timeOffset="2157.3269">5164 10247 1604 0,'-5'1'294'16,"0"1"-187"-16,4 4-57 0,7 3-66 15</inkml:trace>
  <inkml:trace contextRef="#ctx0" brushRef="#br0" timeOffset="2600.5164">5423 10484 1568 0,'14'13'282'15,"0"3"-141"-15,13 0-65 16,3-1-9-16,-3-11-19 15,8 1-7-15,-4-7-13 16,0-6 0-16,-8-1-14 16,3-4-11-16,-3-4-22 15,-6-1-3-15,-6 2-1 16,-8 3 5-16,-16 7 18 16,-4 6 2-16,-12 9 10 0,-1 8 8 15,3 7 6-15,3 4 2 16,7-1-13-16,5-2-8 15,11 0-6-15,2-4 2 16,18-2 2-16,4-6 2 16,5-8 5-16,0-3-1 15,2-4 1-15,0-7-1 16,3-6-2-16,-2-5-4 16,-6-4-5-16,-3 2 0 15,-14 3-3-15,-3 6 2 0,-5 9 5 16,-3 4 24-16,-1 17 28 15,0 1 7-15,1 7 4 16,3 6-25-16,9-2-22 16,4-1 326-16</inkml:trace>
  <inkml:trace contextRef="#ctx0" brushRef="#br0" timeOffset="3033.9926">7029 10176 1485 0,'-5'-4'270'0,"-5"0"-38"15,-1 8-27-15,3 23-52 16,3 14-38-16,5 28-48 16,8 12-7-16,1 6-17 15,1-1-4-15,-7-14-14 16,3-8-7-16,0-19-16 16,-1-11-17-16,2-20-66 15,-2-9-43-15</inkml:trace>
  <inkml:trace contextRef="#ctx0" brushRef="#br0" timeOffset="3348.1619">6865 10218 1467 0,'21'-17'265'0,"20"-11"-38"16,22 6-75-16,8 6-14 0,21 16-46 15,-2 6-19-15,-17 12-37 16,-14 3-13-16,-39 6 0 16,-16 7 2-16,-21 6 4 15,-12 8 3-15,-27-1-6 16,-10-6-2-16,-5-10-6 15,3-11-3-15,23-15-6 16,11-10-27-16,26-11-54 16,8 1 88-16</inkml:trace>
  <inkml:trace contextRef="#ctx0" brushRef="#br0" timeOffset="3978.7056">7733 10515 1537 0,'5'1'270'16,"17"-2"-98"-16,6-2-45 15,16 5-44-15,5-2-26 16,8 0-34-16,2 8-8 0,-11-4-33 16,-1-3-52-16</inkml:trace>
  <inkml:trace contextRef="#ctx0" brushRef="#br0" timeOffset="4189.4789">7798 10650 1511 0,'15'0'264'0,"19"0"-86"15,13 0-21-15,12-7-53 16,0 4-29-16,-4 2-10 15,-3 1 95-15</inkml:trace>
  <inkml:trace contextRef="#ctx0" brushRef="#br0" timeOffset="4625.3139">8642 10159 1460 0,'-2'-1'288'15,"-3"-3"-20"-15,2 19-91 16,2 15-26-16,-2 26-66 0,1 14-3 15,2 19-20-15,0-3-8 16,0-4-17-16,1-9-8 16,3-25-18-16,-1-9-2 15,9-25-40-15,-3-14-44 16,1-16-145-16</inkml:trace>
  <inkml:trace contextRef="#ctx0" brushRef="#br0" timeOffset="4802.8394">8619 10199 1475 0,'31'-2'255'16,"20"-1"-70"-16,14 0-67 16,5 3-34-16,-1 2-41 15,-2 6-14-15,-6-2-41 16,-11 4-43-16</inkml:trace>
  <inkml:trace contextRef="#ctx0" brushRef="#br0" timeOffset="4997.3189">8647 10505 1428 0,'7'2'259'0,"3"-1"8"16,27-1-136-16,10-1-1 16,12-6-38-16,7 7-23 15,0 0-41-15,-4-1 380 16</inkml:trace>
  <inkml:trace contextRef="#ctx0" brushRef="#br0" timeOffset="5405.3846">8620 9988 1512 0,'13'-3'261'0,"16"-7"-79"15,17 8-40-15,15 6-49 16,1-1-18-16,13 9-35 16,-7-2-15-16,-14 3-15 0,-3 3-1 15,-24-4 0-15,-8-4-9 16,-7-7-38-16,-10-6-16 15,-6-9-9-15,-7-6 12 16,-4-8 34-16,2 0 14 16,3 8 21-16,4 1 15 15,6 15 11-15,-2 8 7 16,5 10-8-16,2 6-12 16,-1 8-9-16,6-2 9 0,-3 0 373 15</inkml:trace>
  <inkml:trace contextRef="#ctx0" brushRef="#br0" timeOffset="5880.4264">9404 10632 1331 0,'3'-6'241'0,"1"-8"-90"16,1 5-13-16,-5-1-26 16,0 0-9-16,-5 6-7 15,-2-2-9-15,-4 6-34 16,0 6-12-16,0 2-22 15,2 6-5-15,7-3-9 16,4 0 1-16,8-1 10 16,-1-7 4-16,3-3 4 15,-2-2 3-15,3-5 43 16,-1-1-162-16</inkml:trace>
  <inkml:trace contextRef="#ctx0" brushRef="#br0" timeOffset="6808.7695">9861 10533 1077 0,'10'-19'389'15,"10"-13"-248"-15,11 7 38 16,1 6 0-16,3 13-46 15,-4 10-17-15,-16 12-24 16,-4 9-6-16,-8 9-9 16,-3 5-10-16,1 1-21 15,-3-2-11-15,3-3-19 16,6-7-3-16,5-10-2 16,7-8 2-16,4-12 1 15,6-6-1-15,-3-14-2 16,2-3-4-16,-7-10-10 15,-8-1-12-15,2 2-13 16,-8-5-1-16,-2 10 7 16,-2 3 10-16,-5 13 7 0,0 11 3 15,-2 13 7-15,-5 4 4 16,7 12 9-16,6 6 1 16,7 2-3-16,4 6-3 15,1-10-3-15,-5-2 1 16,0-12-21-16,5-7-17 15</inkml:trace>
  <inkml:trace contextRef="#ctx0" brushRef="#br0" timeOffset="7232.5351">9882 10201 1454 0,'3'-3'245'0,"11"-1"-38"15,9-1-53-15,20 2-43 16,8 0-11-16,20 2-24 15,1 1-14-15,-2 2-28 16,-12 0-9-16,-18 1-14 0,-12-2-11 16,-17-3-45-16,-2-2-28 15,-15-2-37-15,-6-4 3 16,-3 1 45-16,-7 0 27 16,10 2 29-16,6 2 5 15,6 5 7-15,8 5 9 16,6 2 16-16,-1 3 10 31,-6-5 26-31,0 1 18 0,14 17 21 0,-3 1 1 0,-15 0-17 16,-11-11-6-16,-7-10 275 15</inkml:trace>
  <inkml:trace contextRef="#ctx0" brushRef="#br0" timeOffset="10547.1211">11371 10610 784 0,'2'-1'422'0,"4"-10"-203"16,0-4-115-16,3-11-25 15,-1-5 5-15,0-7-1 16,1 1 6-16,-4 6 2 16,-3 2-1-16,-2 17 4 15,-1 9-2-15,-2 18-30 16,-2 7-16-16,5 12-27 16,2 5-5-16,10 1-1 15,5 1-2-15,-2-4 1 16,-1-3 0-16,-3-8 1 15,-10-3 0-15,-6-9 2 16,-6-3 0-16,-15-5-4 0,0-3-2 16,1-3-7-16,5-2-2 15,7 1-4-15,7 0-2 16,11 1-2-16,10 0 0 16,17 1 2-16,3-1 1 15,9 0-14-15,-2 0-35 16,-6 0-403-16</inkml:trace>
  <inkml:trace contextRef="#ctx0" brushRef="#br0" timeOffset="11006.3002">11535 10256 986 0,'-9'-10'411'15,"-6"-10"-256"-15,-22 5-42 16,-8 2 5-16,-13 9-1 0,-4 6-7 15,-7 15-32-15,-2 12-17 16,3 21-39-16,6 12-13 16,17 15-14-16,14 6-4 15,23 0-1-15,13-2-1 16,22-2 2-16,12 1 3 16,28-10 5-16,13-11 1 15,21-28 6-15,5-25 2 16,7-36 6-16,-7-23 1 0,-12-33 5 15,-9-9-4-15,-42-10 41 16,-17 1 18-16,-49 3 34 16,-24 10 3-16,-43 24-36 15,-14 18-25-15,-4 38-31 16,-2 11-316-16</inkml:trace>
  <inkml:trace contextRef="#ctx0" brushRef="#br0" timeOffset="21170.3974">12447 10814 1658 0,'-6'-1'383'0,"-6"0"-164"0,4-1-81 15,8 4-101-15,5-1-30 16</inkml:trace>
  <inkml:trace contextRef="#ctx0" brushRef="#br0" timeOffset="21604.1162">13054 10327 1604 0,'-22'-1'321'0,"-27"7"-161"16,-1 10-41-16,4 20-66 15,8 11-21-15,21 10-19 16,14 3-4-16,28-2 14 16,9-5 3-16,29-12 8 15,8-9 3-15,6-18-7 0,4-10 1 16,-10-18 1 0,-6-11 1-16,-18-15 10 0,-12-6 1 15,-31-10-5-15,-15 0-8 16,-34-6-13-16,-10-1-6 15,-9 9-7-15,0 6-13 16,5 19-58-16,8 14-60 16,7 16-143-16,6 12-80 0</inkml:trace>
  <inkml:trace contextRef="#ctx0" brushRef="#br0" timeOffset="21694.4602">12925 10431 857 0,'13'8'544'0,"27"11"-267"15,13 0-24-15,21-8-89 16,4 2-39-16,8-2-72 15,-8-3-47-15</inkml:trace>
  <inkml:trace contextRef="#ctx0" brushRef="#br0" timeOffset="22416.861">13710 10527 1028 0,'-8'-2'439'0,"-15"-1"-205"0,0 3-56 16,3 4-76-16,1 0-34 16,14 6-40-16,5 3-12 15,16 1-9-15,5 0-3 16,7 0 0-16,-3-7-1 15,-3-3 2-15,-1 0 0 16,-8-4 1-16,-5 1 1 16,-12-1-2-16,-7-1 0 15,-15-1-1-15,2 0 0 0,-4 8 11 16,3 3 3-16,10 8 1 16,2 1-1-16,18 4-13 15,4 1-5-15,14-3 0 16,3-2 0-16,0-8 3 15,3-5-6-15,2-10-25 16,-1-4-19-16,0-10-32 16,-1-6 7-16,-11-2 21 15,-4-2 18-15,-12 2 33 16,-2 8 15-16,-7 5 24 16,-2 6 11-16,-1 8 13 15,-3 1-3-15,6 10-23 16,3 3-11-16,7 5-20 15,6 3-2-15,6-2-3 16,3 1-1-16,5-6 3 0,1-3 0 16,0-9 3-16,3-3 1 15,-7-7 2-15,1-4 0 16,-2-5-1-16,-9-5-1 16,-2 2-2-16,-3 1 0 15,-8 3-2-15,3 7-1 16,-3 6-2-16,1 3 3 15,4 9 4-15,4 2 0 16,6 5 0-16,1 3-3 0,7-4-1 16,2 1-1-16,-1-9 5 15,6-6 12-15,-10-9 23 16,-2-6 8-16,-7-10 7 16,-2-3-11-16,-7 0-11 15,-8-1-24-15,-4 8 355 16</inkml:trace>
  <inkml:trace contextRef="#ctx0" brushRef="#br0" timeOffset="22911.8158">14486 10681 1524 0,'6'5'259'0,"11"8"-101"16,5-3-11-16,6-7-30 15,5-3-19-15,-2-8-38 16,-2-7-17-16,-10-9-22 16,-2-1-6-16,-11-2-6 15,-6-3 0-15,-7 3-8 16,-14 0-1-16,-11 3-5 15,-6 9-4-15,-11 17 1 16,2 7 1-16,5 25-2 16,7 5 0-16,16 10 3 15,10 2 3-15,16 4 4 16,8-1 3-16,9-1 0 16,3-2 1-16,0-15-5 15,0-6-30-15,2-17 323 16</inkml:trace>
  <inkml:trace contextRef="#ctx0" brushRef="#br0" timeOffset="23356.3867">15015 10614 1405 0,'-5'-8'242'0,"-12"-12"-41"16,0 3-19-16,-11 6-60 16,0 2-17-16,2 10-49 15,-1 0-19-15,7 9-25 16,4 2-11-16,7 4-5 16,7 4-2-16,8-1 0 15,7 2 3-15,10-4 3 16,2-3 3-16,6-3 3 15,1-7 0-15,-1-3 0 16,-6-5-1-16,-4-7-3 16,-7-1-4-16,-11-3-2 15,1 7 0-15,-11 3 1 16,0 4 3-16,0 1 1 16,0 4 2-16,7 7 5 15,5-3 0-15,11 7 1 16,2-5-1-16,7-3-2 0,2-1-1 15,-7-6 2-15,3-4 0 16,-8-5 5-16,1-1-13 16,-10-6-50-16,2 0-51 15</inkml:trace>
  <inkml:trace contextRef="#ctx0" brushRef="#br0" timeOffset="23461.1479">15140 10432 1313 0,'-4'-14'310'16,"-6"-16"8"-16,2 7-26 0,2 12-131 15,2 3-57-15,6 10-61 16,2 5-34-16</inkml:trace>
  <inkml:trace contextRef="#ctx0" brushRef="#br0" timeOffset="23715.1092">15299 10439 1608 0,'1'8'352'16,"3"11"-136"-16,4 11-95 16,3 12-16-16,4 10-39 0,-3 6-3 15,-3 13-14-15,-3 8-10 16,-5-1-31-16,1-8-25 15,4-21-27-15,1-12-23 16,1-22-39-16,1-7-374 16</inkml:trace>
  <inkml:trace contextRef="#ctx0" brushRef="#br0" timeOffset="23851.5051">15351 10715 1719 0,'9'-3'430'0,"20"-1"-171"15,8 2-94-15,13 0-91 16,3 4-22-16,-5 1-42 16,-6-2 309-16</inkml:trace>
  <inkml:trace contextRef="#ctx0" brushRef="#br0" timeOffset="24343.9326">15871 10460 748 0,'0'-7'535'15,"-1"-8"-255"-15,-9 5-98 0,-14 0-30 16,-4 6-7-16,-4 4-28 16,1 4-18-16,11 8-51 15,9 4-24-15,12-1-24 16,6 0-5-16,14 0 2 15,1 0 2-15,5-8-7 16,1-1-8-16,-10-9-14 16,-4 1-3-16,-14-1-2 15,-9 2 9-15,-14 2 15 16,-6 0 1-16,-3 10 16 16,1 0 15-16,11 5 25 15,6 0 12-15,14 4 23 16,11-1-3-16,18-3-17 15,10-1-9-15,15-8-26 16,2-1 1-16,4-5 67 16,-4-2-564-16</inkml:trace>
  <inkml:trace contextRef="#ctx0" brushRef="#br0" timeOffset="25412.0239">2017 11631 1240 0,'-10'5'309'16,"-8"1"-106"-16,2 13-58 15,1 8-23-15,6 6-50 16,9 6-15-16,10 4-23 16,11-4 1-16,5-8-8 15,2-10-2-15,0-14-3 16,-3-7 0-16,3-10-4 16,-3-6-1-16,-8-11-4 15,-3-2-2-15,-9 2-6 16,-5 0-6-16,-4 7-6 15,-5 4-2-15,-4 13-2 16,2 3 2-16,-1 13 2 16,3 1-1-16,7 11 4 15,4 0-1-15,7-1 2 0,5-2 1 16,8-11 2-16,2-5 0 16,4-10 3-16,-3-9-1 15,-2-9 3-15,-4-4-1 16,-4-3 1-16,-4 1-2 15,3 5-4-15,2 4 6 0,5 8 10 16,8 11-1-16,3 13 11 16,6 7-6-16,-5 8 1 15,-5 3 16-15,-16 2 15 16,-9-2 4-16,-10-5 1 16,-10-7-13-16,-4-10-29 15,-5-5 18-15</inkml:trace>
  <inkml:trace contextRef="#ctx0" brushRef="#br0" timeOffset="26010.7482">3628 11676 1298 0,'-9'-8'253'0,"-7"-7"-115"16,0 5-25-16,-7 10-32 15,4 9-12-15,-9 12-24 16,-2 5-8-16,4 8-18 16,0-1-5-16,21 5 10 15,4-3 9-15,19-2 22 0,7-5 3 16,5-10-5-16,3-3-4 15,-6-12-20-15,-6-6-1 16,-6-6-6-16,-11-6-2 16,-5-3 0-16,-7-1-2 15,-11-2-5-15,0 4-13 16,-8 6-26-16,13 3 403 16</inkml:trace>
  <inkml:trace contextRef="#ctx0" brushRef="#br0" timeOffset="26310.6545">3777 11679 1583 0,'-2'-2'329'0,"-5"2"-113"16,1 4-35-16,-1 9-78 15,1 4-24-15,4 4-34 16,1 4-7-16,2 3-12 16,5-1-3-16,12 0-6 15,7-3-3-15,13-7-6 16,4-5 0-16,-3-9 0 16,0-5 1-16,-11-13-1 15,-8-3-4-15,-6-10-28 16,-6 0-17-16,-8-1-35 0,-4 1-152 15</inkml:trace>
  <inkml:trace contextRef="#ctx0" brushRef="#br0" timeOffset="26438.439">3896 11500 1586 0,'0'0'382'0,"-5"-1"-68"16,5 5-174-16,0-4-43 0,0 0 90 15</inkml:trace>
  <inkml:trace contextRef="#ctx0" brushRef="#br0" timeOffset="26886.5214">4395 11645 1454 0,'-17'6'255'0,"-16"1"-44"15,4 10-104-15,0 5-37 16,6 5-52-16,7 2-7 16,14 5 8-16,9-1 4 15,16 4 16-15,3-7 2 0,9-11-4 16,3-8-1-16,-2-14-8 15,1-4-3-15,-17-8 5 16,-6-4 8-16,-20-3 4 16,-10 1 0-16,-14 4-16 15,-11 5-11-15,3 5-14 16,4 6-23-16,12 0-64 16</inkml:trace>
  <inkml:trace contextRef="#ctx0" brushRef="#br0" timeOffset="27051.3699">4556 11707 1589 0,'22'0'364'16,"12"0"-66"-16,5 0-171 16,-1 0-44-16,-6 3-53 0,-5-2-11 15,-3 1-35-15,-2 0-21 16,-7-2-90-16</inkml:trace>
  <inkml:trace contextRef="#ctx0" brushRef="#br0" timeOffset="27188.0507">4688 11745 1532 0,'1'13'293'0,"5"15"-83"15,0 2-55-15,-1 3-93 16,2-1-9-16,-6 0 206 15</inkml:trace>
  <inkml:trace contextRef="#ctx0" brushRef="#br0" timeOffset="27600.2171">4954 11699 1362 0,'8'-4'285'15,"16"1"25"-15,-4 7-63 16,1 14-97-16,-2 5-34 15,-7 7-36-15,-5 3-8 16,-7-6-19-16,-1 0-10 16,0-12-22-16,1-9-8 15,3-12-4-15,6-10-6 16,4-13-21-16,5-2-10 0,7-3-12 16,1 2 0-16,-5 9 20 15,1 6 5-15,-3 13 12 16,-5 8 15-16,-2 18 21 15,-10 5 5-15,-7 11 2 16,-3 5-10-16,0-2-14 16,3 0-16-16</inkml:trace>
  <inkml:trace contextRef="#ctx0" brushRef="#br0" timeOffset="27843.7935">5436 11626 1560 0,'0'13'362'0,"0"9"-24"16,1 23-152-16,4 9-30 15,-1 19-28-15,6 7-12 16,1-1-39-16,-3-5-20 15,0-13-64-15,-1-11-38 16,0-17-56-16,2-6-35 16,-3-22 325-16</inkml:trace>
  <inkml:trace contextRef="#ctx0" brushRef="#br0" timeOffset="27975.4402">5468 11930 1717 0,'6'-1'367'0,"17"0"-239"16,6 1-59-16,8-5-91 16,7-2-36-16</inkml:trace>
  <inkml:trace contextRef="#ctx0" brushRef="#br0" timeOffset="28227.7415">6026 11736 1675 0,'-12'14'415'16,"-10"14"-125"-16,-7 1-171 16,-1-3-45-16,0-10-42 15,-5-8-9-15,3-14-12 16,3-4-4-16,9-7-28 0,8-5-11 16,13 0-9-16,6 0 3 15,12 6 18-15,7 3 8 16,5 13 14-16,0 5 10 15,-2 18 15-15,-2 6 7 16,-3 8-2-16,-2 3-6 16,0 0 67-16,-3-4-31 15</inkml:trace>
  <inkml:trace contextRef="#ctx0" brushRef="#br0" timeOffset="28573.8927">6800 11646 1535 0,'26'-4'269'0,"24"-1"-89"16,2 0-116-16,1 4-21 15,-6 4-26-15,-8-1-5 16,-9 0 2-16,-5 3-12 15,-13-4-88-15,-4-1-173 16</inkml:trace>
  <inkml:trace contextRef="#ctx0" brushRef="#br0" timeOffset="28694.0927">7051 11656 888 0,'-5'9'518'0,"-5"14"-269"16,2 4-24-16,5 6-90 15,3 1-38-15,8 2-51 16,1-3-4-16,10-5-94 15,0-6-117-15</inkml:trace>
  <inkml:trace contextRef="#ctx0" brushRef="#br0" timeOffset="28931.6513">7423 11767 1400 0,'-5'-8'273'16,"-1"-7"-15"-16,-11 3-51 15,-5 0-5-15,-1 5-65 16,-2 6-27-16,5 4-62 0,7 7-21 16,6 8-22-16,7 3-5 15,12 2-2-15,6 2-1 16,9-6 3-16,2-5 0 16,-5-9 4-16,-6-6 1 15,-5-7 7-15,-6-7-7 16,-1-6 34-16,-1 1-194 15</inkml:trace>
  <inkml:trace contextRef="#ctx0" brushRef="#br0" timeOffset="29431.8416">8506 11652 1308 0,'-2'13'313'0,"-2"6"-15"16,-11 9-87-16,-4 7-25 15,-9 1-83-15,-2 0-30 0,0-7-39 16,1-7-15-16,3-19-9 15,-4-7-4-15,9-19-6 16,3-5-5-16,12-7-5 16,9 4-1-16,15 1 1 15,2 3 1-15,7 9 8 16,6 9 9-16,-3 10 19 16,3 11 12-16,-3 12 5 15,-8 5-8-15,2 12-6 16,-5 3-6-16,0-5 96 15</inkml:trace>
  <inkml:trace contextRef="#ctx0" brushRef="#br0" timeOffset="29741.058">8876 11664 1143 0,'-4'-5'391'16,"-14"-5"-90"-16,-1 3-58 15,-4 8-94-15,-7 5-39 16,7 9-64-16,3 6-19 16,9 6-16-16,11 0-3 0,10 1 0 15,8-1 0-15,11-4-1 16,0-3 2-16,-2-12 5 15,-6-5 3-15,-11-10 7 16,-8-4 1-16,-9-4-4 16,-7-4 1-16,-3 6-11 15,2 1 355-15</inkml:trace>
  <inkml:trace contextRef="#ctx0" brushRef="#br0" timeOffset="30159.7979">9318 11687 1116 0,'1'1'404'15,"-1"7"-119"-15,-2 3-54 16,-11 9-75-16,-1 1-32 16,-11 3-55-16,-5 1-20 15,-6-5-31-15,-3-2-7 0,5-13-6 16,6-5-2-16,6-12-4 15,4-6-3-15,8-5-1 16,4-4-1-16,14 1 1 16,2-2-2-16,10 6 12 15,6 6 8-15,6 10 11 16,8 10 10-16,-3 17-8 16,1 7 0-16,-4 17 57 15,-8 3-100-15</inkml:trace>
  <inkml:trace contextRef="#ctx0" brushRef="#br0" timeOffset="30552.495">9539 11643 1549 0,'4'0'323'15,"1"2"-64"-15,-1 14-95 16,4 6-52-16,3 9-25 16,1 4-8-16,4-4-18 15,-3-2-13-15,2-12-22 16,3-8-8-16,6-12-2 16,3-13-3-16,-3-11 0 15,-1-2-8-15,-5 1-26 16,-7 5 80-16</inkml:trace>
  <inkml:trace contextRef="#ctx0" brushRef="#br0" timeOffset="30862.8945">10082 11647 1349 0,'-11'-4'255'16,"-17"0"-53"-16,10 9-27 31,8-3-84-31,1 1-23 0,-17 18-22 0,4 8-5 16,14 8-3-16,17-8 0 0,10 0 5 15,9-4 3-15,2-11 4 16,0-6-3-16,-5-11-4 15,-6-9-1-15,-15-4-2 16,-8-2-5-16,-22 1-13 16,-9 4-2-16,-6 2-12 15,6 1 330-15</inkml:trace>
  <inkml:trace contextRef="#ctx0" brushRef="#br0" timeOffset="31387.2792">10415 11647 1322 0,'-10'-3'266'0,"-15"-3"-62"16,2 2 7-16,5 6-62 15,-1 1-27-15,14 7-62 16,3 1-22-16,8 3-17 15,8 3-1-15,6-1 0 16,1-2-2-16,2-2-8 16,-1-6-3-16,-5-5 0 15,-3-1 1-15,-7-6-2 16,-6 0-5-16,-9 0-4 16,-5 1-2-16,-7 2 0 15,-2 3 1-15,-1 4 3 16,-1 4 0-16,9 3 0 15,-1 3 1-15,8 5 3 16,6 0 5-16,9 1 4 16,12 1 0-16,13-6-1 0,3 0-5 15,3-9 5-15,-2-4-9 16,-7-8-40-16,-5-7 64 16</inkml:trace>
  <inkml:trace contextRef="#ctx0" brushRef="#br0" timeOffset="31523.9115">10363 11478 1699 0,'-2'0'350'0,"-2"7"-247"16,0 0-40-16,11 9-80 16,6 2 148-16</inkml:trace>
  <inkml:trace contextRef="#ctx0" brushRef="#br0" timeOffset="31808.1517">10674 11858 1611 0,'16'4'359'16,"13"6"-126"-16,1-6-103 16,-4-5-34-16,-5-10-38 15,0-7-9-15,-3-9-24 16,-4-3-8-16,-5 0-9 15,-12-2-2-15,-11 2-5 16,-6 1 0-16,-4 8-2 16,0 6-2-16,-4 14 0 0,5 11 2 15,2 13 4-15,5 9 16 16,8 14 19-16,5 5 6 16,6 9 1-16,9 3-10 15,4-2-19-15,3-7-2 16,-3-14-38-16,-4-10-5 15</inkml:trace>
  <inkml:trace contextRef="#ctx0" brushRef="#br0" timeOffset="32198.5112">11429 11521 1641 0,'0'5'372'16,"1"13"-144"-16,2 9-67 16,4 21-83-16,-1 3-17 15,2 5-22-15,0 1-8 16,-2-10-3-16,0-7-17 0,-4-15-94 15,0-9 12-15</inkml:trace>
  <inkml:trace contextRef="#ctx0" brushRef="#br0" timeOffset="32333.1665">11311 11695 1512 0,'5'0'352'15,"3"0"67"-15,15 4-229 16,13 2-49-16,18 0-66 15,8-3-22-15,14 0-27 16,1-2 54-16</inkml:trace>
  <inkml:trace contextRef="#ctx0" brushRef="#br0" timeOffset="33124.7386">12384 11572 1332 0,'-11'0'242'0,"-18"-2"-88"15,3 6-29-15,4 4-37 16,4 3-25-16,14 5-27 15,4-2-2-15,12 1-3 16,7-2 2-16,11-4-7 16,4-2-8-16,1-2-8 15,-6-5 0-15,-12 0 0 16,-9 0 0-16,-14 0 0 16,-6 2-2-16,-18 5-5 0,-5 3-1 15,-2 5-1-15,6 0 2 16,13 7 3-16,9 1 2 15,11 1 3-15,7 1 0 16,12-1 5-16,3-5 2 16,7-11 0-16,4-1-2 15,3-14-5-15,0-2-1 16,-4-6-3-16,-1-7-3 16,-7 4-5-16,-3-1-1 0,-4 11-3 15,-5 4 2-15,-12 7 2 16,-2 8 1-16,-1 2 3 15,0 4 1-15,1-5 1 16,0-2 0-16,0-8 1 16,-2-4 0-16,-1-10-2 15,3-5 0-15,6-9-5 16,-2-1-5-16,9-1-2 16,1 0 1-16,4 5-1 15,8 5 5-15,-7 7 23 16,1 6 12-16,-4 8 28 15,-3 6 10-15,2 13-4 16,-8 2-11-16,-5 5-25 16,0 5-11-16,-1-3-25 15,2 1-23-15,1-7-76 16,1-6-30-16</inkml:trace>
  <inkml:trace contextRef="#ctx0" brushRef="#br0" timeOffset="33267.3661">12956 11664 1530 0,'6'0'340'0,"2"3"3"15,-6 13-150-15,0 8-55 16,-6 12-61-16,-1-2-6 0,8-1 160 16</inkml:trace>
  <inkml:trace contextRef="#ctx0" brushRef="#br0" timeOffset="33620.4133">13201 11501 1527 0,'2'9'246'16,"0"15"-94"-16,4 14-34 15,4 18 16-15,-5 0 5 16,3 19-44-16,-2-2-14 16,-6-11-39-16,3-2-40 15,-2-28-66-15,1-10-29 16</inkml:trace>
  <inkml:trace contextRef="#ctx0" brushRef="#br0" timeOffset="33923.3188">13223 11454 1375 0,'12'-18'234'0,"19"-12"-68"16,10 10-19-16,1 21-56 15,-4 10-19-15,-12 16-30 16,-12 2 1-16,-19 3-19 16,-10-1-7-16,-13-2-6 15,-2-1-1-15,5-12-9 16,3-6-9-16,18-10-30 15,4-4-6-15,12-6 0 16,10 2 6-16,9 0 21 16,5 4 3-16,2 5 5 0,-3 4 4 15,-11 10 6-15,-9 4 2 16,-21 4 14-16,-14 6 5 16,-13-4-2-16,-3-1 2 15,7-7-7-15,8-8-8 16,18-10-111-16</inkml:trace>
  <inkml:trace contextRef="#ctx0" brushRef="#br0" timeOffset="34234.7962">13768 11638 1230 0,'8'6'341'0,"9"8"-55"15,-5 1-42-15,-10 4-87 16,-2 1-41-16,-11 1-52 15,-4-2-18-15,-10-5-22 16,5-1-6-16,-1-12-13 16,-1-2-19-16,5-11-51 15,-6-7-21-15,5-3-29 16,4-4 13-16,13 2 46 16,6 1 21-16,13 4 28 15,1 4 18-15,3 8 30 16,-3 8 22-16,3 14 24 15,-3 4-5-15,-2 9-18 16,3 2-13-16,-7 2-21 16,4 1-2-16,-2-6-65 0,-6-2-14 15</inkml:trace>
  <inkml:trace contextRef="#ctx0" brushRef="#br0" timeOffset="34369.4223">13746 11379 1699 0,'0'-1'393'0,"-1"-5"-169"15,9 12-143-15,2 4 338 0</inkml:trace>
  <inkml:trace contextRef="#ctx0" brushRef="#br0" timeOffset="34727.018">13939 11619 1353 0,'0'-2'251'15,"3"-1"-7"-15,17 3-179 16,11 3-24-16,11 1-20 0,7-3-6 16,-7-1-5-16,-1 0-1 15,-16-1-5-15,-9 1-1 16,-13-2 0-16,-7-2-1 16,-10 4 2-16,-8 4 18 15,-2 6 50-15,-3 3 29 16,8 5 20-16,6 2-20 15,13 4-53-15,5 2-21 16,12 0-19-16,11 0 4 0,7-5-42 16,3-4-27-16</inkml:trace>
  <inkml:trace contextRef="#ctx0" brushRef="#br0" timeOffset="35206.2714">14562 11600 1395 0,'-16'-10'253'15,"-10"-9"-54"-15,-3 10-57 16,0 3-43-16,8 11-50 16,7 4-15-16,10 7-25 15,7 0-8-15,13 1-2 16,7-2 1-16,7-3 3 15,0-2-9-15,-7-5-23 0,-5-1-9 16,-14-4-8-16,-5 0 6 16,-14 1 18-16,-9-1 7 15,-6 7 35-15,0 0 13 16,7 5 4-16,7 2 2 16,10 2-20-16,6 1-6 15,7-3 2-15,6 1 2 16,5-6 3-16,4-4 0 0,4-5-5 15,2-5-2-15,2-8-7 16,1-3-6-16,0-5-4 16,5-1-3-16,4 1 4 15,0 4 4-15,0 12 41 16,-7 4 12-16,-8 9 23 16,-7 7 6-16,-13 5-29 15,-6 2 1-15,-11 3-20 16,-4-2-6-16,-3-3-5 15,1-4-15-15,2-8-75 16,4-4-35-16</inkml:trace>
  <inkml:trace contextRef="#ctx0" brushRef="#br0" timeOffset="35348.0515">15135 11785 1999 0,'0'2'502'16,"-7"0"-80"-16</inkml:trace>
  <inkml:trace contextRef="#ctx0" brushRef="#br0" timeOffset="36504.1175">2244 12540 1018 0,'3'-4'392'0,"2"4"-236"0,-3 3-19 16,-3-3-19-16,0 0-4 16,-24 7-30-16,-43 35-22 15,19-31-22-15,1-3-1 16,-5-11-19-16,4-8-6 0,13-2-14 16,8-6-4-16,25 1-10 15,14 4-1-15,23 7-2 16,8 4 4-16,12 16 13 15,1 9 3-15,-4 18 27 16,-4 12 18-16,-20 11 21 16,-13 4 6-16,-26 2-16 15,-9 3-15-15,-11-11-26 16,-1-9-6-16,-2-22-3 16,1-13 0-16,1-16-7 15,2-4-3-15,13-8-8 16,8-1-3-16,16-3 0 15,10 3-1-15,12 4 4 16,4 3 2-16,12 9 3 16,2-2 1-16,8 3 2 15,4-2 29-15,-8-3-82 0,-4-1-47 16,-14-4-208 0</inkml:trace>
  <inkml:trace contextRef="#ctx0" brushRef="#br0" timeOffset="36723.6606">2391 12850 1317 0,'5'-1'290'0,"4"-4"-47"16,6 14-61-16,4 9-37 15,6 12-48-15,3 8-18 16,-2-1-22-16,0-1-7 0,-3-7-16 16,-11-15-6-16,4-8-10 15,1-6 14-15,-4-14 22 16,8-2 5-16,-6-12 2 15,-3-8-15-15,-4 2-19 16,-1 0-14-16,-3 7-61 16,-1 8-2-16</inkml:trace>
  <inkml:trace contextRef="#ctx0" brushRef="#br0" timeOffset="37465.5032">2844 12887 1303 0,'6'1'275'0,"10"10"-63"15,7 10-33-15,4 10-63 16,-4 6-1-16,-6-3-27 16,-4-2-12-16,-4-9-21 15,3-5-8-15,3-18-10 16,2-5-4-16,0-21-8 15,1-6-4-15,-3-5-3 16,-3-2-14-16,1 4 358 16</inkml:trace>
  <inkml:trace contextRef="#ctx0" brushRef="#br0" timeOffset="38032.7348">3399 12939 1409 0,'-1'-7'262'0,"-3"-5"-31"15,-8 1-60-15,-6 0-12 16,-13 3-39-16,5 1-17 15,-2 8-41-15,2 6-19 0,13 14-30 16,1 2-12-16,14 6-7 16,7 0 1-16,6-5 6 15,4-2 5-15,9-13 4 16,2-3 0-16,5-10 0 16,0-6-2-16,-8-7-17 15,-6-6-18-15,-10-12-30 16,-3 1-6-16,-3-7 12 15,-5 1 16-15,8-2 27 16,-1-3 8-16,8 3 0 16,7 3 7-16,3 14 26 15,-1 9 6-15,3 16 9 16,-1 7-6-16,2 12-16 16,4 5 1-16,-5 12-5 15,-2 4 1-15,-8 7-11 16,-3 4-4-16,-7-6-1 15,-2-3-1-15,-5-12 2 0,-5-5 1 16,-2-13 1-16,-3-6-3 16,-5-8-7-16,-1-7-1 15,-5-5-7-15,-2-4 1 16,1 0 4-16,5 5 0 16,3 5 19-16,5 6-13 15,6 4 338-15</inkml:trace>
  <inkml:trace contextRef="#ctx0" brushRef="#br0" timeOffset="41736.8109">3977 12782 1279 0,'-2'-6'287'0,"-6"-9"-73"15,5 7 2-15,8 9-74 0,-5 8-13 16,5 17-62-16,4 7-23 15,-4 13-15-15,2-1-9 16,5 4-8-16,-4-4 5 16,-4-17-35-16,3-2-43 15,-3-20-182-15</inkml:trace>
  <inkml:trace contextRef="#ctx0" brushRef="#br0" timeOffset="41971.2237">4237 12784 1448 0,'0'1'255'16,"0"0"-29"-16,0 10-101 15,-2 5-28-15,2 9-35 16,0 4-17-16,0 8-24 15,4-1-7-15,6-2-9 16,3 1 4-16,5-15-47 16,-2-10-43-16</inkml:trace>
  <inkml:trace contextRef="#ctx0" brushRef="#br0" timeOffset="42184.1747">4389 12830 1070 0,'-10'5'372'16,"-14"8"-227"-16,-3 0-31 16,-6 8-21-16,5 5-1 15,6-1-9-15,4-2-8 16,18-2-15-16,4-4-3 16,17-8-19-16,10 6-7 0,8-8-15 15,2-7-1-15,0 2-32 16,-3-2-20-16</inkml:trace>
  <inkml:trace contextRef="#ctx0" brushRef="#br0" timeOffset="42449.4786">4533 12887 1545 0,'6'8'278'0,"6"6"-94"15,0 2-48-15,0 5-47 16,-2 2-23-16,-2 0-36 15,-3-3-10-15,0-7-11 16,-2-9 0-16,5-13-19 16,5-5-15-16,2-12-23 15,3-4-3-15,2 3 13 16,1-1 14-16,3 11 16 0,-1 6 3 16,-1 13 2-16,-3 9-1 15,-6 10 6-15,-3 3 2 16,-5 5 0-16,-4 4 1 15,-4-5 21-15,-3 2-27 16</inkml:trace>
  <inkml:trace contextRef="#ctx0" brushRef="#br0" timeOffset="42616.0327">4695 12588 1411 0,'-4'0'267'0,"0"6"-2"16,0 10-128-16,4 13-31 15,3 8 362-15</inkml:trace>
  <inkml:trace contextRef="#ctx0" brushRef="#br0" timeOffset="43049.8847">5556 12864 1543 0,'-1'-4'303'16,"-5"-4"-83"-16,5 17-92 15,3 13-23-15,4 21-50 16,1 9-5-16,7 14-12 16,-4-15-11-1,-4-25-2-15,0 0 4 0,17 73-58 16,-1-6-45-16</inkml:trace>
  <inkml:trace contextRef="#ctx0" brushRef="#br0" timeOffset="43214.9661">5565 13029 1493 0,'12'2'238'16,"22"-2"-102"-16,1-1-46 15,13 2-56-15,7-1-15 16,1 0-11-16,2 0-41 16</inkml:trace>
  <inkml:trace contextRef="#ctx0" brushRef="#br0" timeOffset="43469.9856">6152 12838 1140 0,'-3'6'386'0,"-5"10"-107"16,-5 5-70-16,-3 10-88 15,-5-1-26-15,-8 1-48 16,4 4-15-16,-3-10-19 16,3-3-3-16,2-14-18 15,-3-11-18-15,7-15-24 16,-3-6-6-16,13-6 12 16,7-2 15-16,6 2 20 15,6 3 6-15,9 9 7 16,-1 8 7-16,12 18 7 15,4 9 4-15,0 15-5 16,1 2-4-16,-4 1-5 16,-3 1 32-16</inkml:trace>
  <inkml:trace contextRef="#ctx0" brushRef="#br0" timeOffset="43637.0681">5989 12618 1592 0,'-5'-4'324'0,"7"-2"-143"15,1 7-76-15,9 8-79 16,12 5-8-16</inkml:trace>
  <inkml:trace contextRef="#ctx0" brushRef="#br0" timeOffset="43916.5879">6392 12594 1354 0,'-2'-35'266'16,"5"-25"-41"-16,-3 6-77 15,5 9-35-15,-1 23-31 16,-5 15-7-16,5 28-28 15,0 13-12-15,8 17-14 16,6 12-4-16,9 7-4 0,5 7-3 16,4 11-4-16,-8 4-2 15,-15-2 4-15,-12-5 2 16,-19-13 2-16,-5-9 2 16,-8-18-2-16,1-11 14 15,-6-27 8-15,3-13-2 16</inkml:trace>
  <inkml:trace contextRef="#ctx0" brushRef="#br0" timeOffset="44295.9851">7042 12902 1424 0,'-8'11'252'0,"-10"12"-31"16,-7 4-43-16,-2-1-77 15,-2-7-24-15,3-4-35 16,2-8-16-16,-3-12-14 0,2 3-1 15,-3-15-6-15,5-2-1 16,12-4-3-16,8-7-1 16,12 4-5-16,9 1 0 15,10 13 2-15,0 7 7 16,-1 15 16-16,1 12 6 16,1 15 9-16,0 5-5 15,-4 1-8-15,-5-4 19 0,-5-8-327 16</inkml:trace>
  <inkml:trace contextRef="#ctx0" brushRef="#br0" timeOffset="45100.6199">7957 12680 1461 0,'-2'2'250'0,"0"1"-41"15,0 19-110-15,0 13-38 16,4 22-8-16,-1 12 2 0,2 5-3 15,-1-6-1-15,0-15-19 16,-2-16-9-16,-3-16-9 16,3-11 0-16,0-18-1 15,4-8 0-15,-4-16-4 16,0-8-4-16,0-14-1 16,-5-8-2-16,4-9-1 15,-4-2-1-15,3 11-3 16,4 7-2-16,3 17-1 15,3 7 0-15,2 21 0 16,1 5-1-16,3 17 1 16,2 7 0-16,0 7 2 15,2 5 1-15,3 6 2 16,-2 3 1-16,4 2 1 16,0-2 2-16,0-10-1 15,6-8 1-15,1-16 2 0,-2-10-1 16,-1-19 0-16,-2-7-4 15,-5-11-9-15,1-1-3 16,-8-2-2-16,-3 5 3 16,-8 1 9-16,-4 5 0 15,0 13 2-15,2 9 1 16,-3 15 9-16,2 10 2 16,-1 14 13-16,4 6 5 15,8 14-1-15,-2 5 4 0,7 10-6 16,-3 2-2-16,-2-1-5 15,2-6-2-15,-4-17-5 16,0-6-1-16,-1-18-16 16,-1-3 26-16</inkml:trace>
  <inkml:trace contextRef="#ctx0" brushRef="#br0" timeOffset="46904.537">8871 12825 1502 0,'0'1'273'15,"10"4"-47"-15,12 7-70 16,22 4-83-16,6 1-17 16,14 0-21-16,4-5-11 15</inkml:trace>
  <inkml:trace contextRef="#ctx0" brushRef="#br0" timeOffset="47115.5219">8960 13027 1360 0,'6'4'273'15,"6"5"-6"-15,19 0-95 16,12-4-21-16,15 0-61 16,5-4-27-16,0-1-12 15,-8-3 108-15</inkml:trace>
  <inkml:trace contextRef="#ctx0" brushRef="#br0" timeOffset="48060.138">9674 12753 1272 0,'9'-2'289'0,"11"-1"-83"16,5 14-68-16,-2 12-22 0,-1 20-26 15,-9 4-5-15,-4 8-32 16,-3-4-13-16,-5-12-17 16,-3-4-5-16,-3-15-7 15,0-2 1-15,5-11-2 16,0-6 2-16,-1-15-3 16,4-5-3-16,1-15-5 15,5-3-1-15,8-6 0 16,1 2-2-16,-4 4 0 15,6 7 1-15,1 17-3 16,2 8 0-16,3 19 5 16,-8 10 3-16,-6 11 7 15,-6 6 1-15,-5-6 0 16,-1 5-3-16,0-12-3 16,-3-5-1-16,3-8 0 0,0-10-1 15,4-7-4-15,2-5-1 16,4-10-4-16,2-10-2 15,1-9 4-15,4-5 1 16,2-2 1-16,0 7-1 16,2 10 1-16,0 6-1 15,-1 18 3-15,-2 5 6 16,-5 17 22-16,-2 11 10 16,-7 6 18-16,-4 3 6 0,1 9-18 15,0-9-10-15,4 3-17 16,-3-7 7-16,7-16 305 15</inkml:trace>
  <inkml:trace contextRef="#ctx0" brushRef="#br0" timeOffset="48669.5092">10529 13115 1474 0,'0'7'239'0,"-3"11"-85"16,-7 2-11-16,-2 5-60 16,-7 2-17-16,-6-3-32 15,2-2-9-15,0-9-11 16,4-5-3-16,8-9-1 15,2-7-1-15,8-9-2 16,1-2-4-16,1-7-2 16,5 5-1-16,6 0-2 15,5 5 10-15,0 13 21 16,-2 1 9-16,0 10 15 0,1 8-5 16,-1 8-16-16,1 6-7 15,-2 0 18-15,0-1 56 16</inkml:trace>
  <inkml:trace contextRef="#ctx0" brushRef="#br0" timeOffset="49254.7423">11013 12751 1227 0,'-4'-6'326'0,"-3"-2"-85"15,0 8-8-15,1 14-72 16,2 11-37-16,5 18-60 15,2 3-20-15,7 12-25 16,-1-4-6-16,-3-14-4 16,1 0 0-16,-2-17-11 15,1-3-26-15,2-6-83 16,-3-11-92-16</inkml:trace>
  <inkml:trace contextRef="#ctx0" brushRef="#br0" timeOffset="49454.6083">10795 12924 1696 0,'5'2'396'15,"14"1"-175"-15,15 2-44 16,22-2-52-16,11 0-30 15,12-3-49-15,2 0 2 16,-12-1 269-16</inkml:trace>
  <inkml:trace contextRef="#ctx0" brushRef="#br0" timeOffset="50152.5253">11464 12721 1443 0,'2'-4'247'16,"6"3"-36"-16,4 3-39 16,10 16-61-16,2 5-17 15,0 15-14-15,-5 7-6 16,-8 9-11-16,-6-3-11 15,-5-12-25-15,-2-7-7 16,-1-17-4-16,-1-4 0 0,2-15-2 16,-2-10-1-16,4-15-6 15,3-7-2-15,8-12-6 16,3 1-5-16,9 1-5 16,6 7-3-16,-3 9 2 15,1 8 3-15,-5 14 5 16,-3 9-1-16,-2 14 2 15,1 7 3-15,-9 10 5 16,-4 2 1-16,2 9 3 16,-10 1-1-16,3-4 0 15,-3-4-3-15,-1-13-1 16,4-8-2-16,6-14-12 16,1-6-12-16,6-17-28 15,-2-8-4-15,3-11 4 16,4-1 6-16,-1-1 18 15,4 5 11-15,-3 14 7 16,2 8 7-16,-5 15 20 0,-2 9 10 16,-2 17 26-16,-2 10 6 15,-2 11-2-15,-2 0-7 16,-1 1-23-16,-2-9-8 16,2-9-4-16,2-3 321 15</inkml:trace>
  <inkml:trace contextRef="#ctx0" brushRef="#br0" timeOffset="50721.9512">12316 13049 1470 0,'-9'-4'254'15,"-9"-3"-62"-15,-3 6-33 16,7 3-80-16,0 5-29 16,7 6-36-16,7 0-11 15,6 6-3-15,1-4 0 16,13 1 1-16,-1-3 0 0,1-4 3 15,4 1-2-15,-9-5 1 16,-2-1 0-16,-9-2 1 16,-4-2-1-16,-13-4 1 15,-7 1 0-15,-9 0-3 16,1 3 0-16,7 5 1 16,-1-4-1-16,12 8-5 15,5 3 7-15,5 1 12 16,4 3 15-16,10 0 24 15,3 0-4-15,10-2-9 16,5-3-13-16,2-6-1 16,0-3 10-16</inkml:trace>
  <inkml:trace contextRef="#ctx0" brushRef="#br0" timeOffset="51126.553">12808 12774 1479 0,'6'-3'261'15,"9"0"-57"-15,18 1-91 16,14-2-8-16,16 4-45 16,3 0-14-16,-1 1-24 15,-10 5-10-15,-18 0-56 16,-8 1-68-16</inkml:trace>
  <inkml:trace contextRef="#ctx0" brushRef="#br0" timeOffset="51321.565">12925 12919 1057 0,'0'1'426'16,"12"3"-177"-16,7-1-29 15,19-3-70-15,8 4-20 0,10 0-59 16,-4-2-21-16,-5 1 3 15,-2-3 73-15</inkml:trace>
  <inkml:trace contextRef="#ctx0" brushRef="#br0" timeOffset="51804.507">13806 12653 1228 0,'0'-27'313'0,"2"-25"-109"16,-1 9-64-16,-1 7-19 16,0 16-19-16,-5 12 2 15,-3 16-38-15,3 11-17 0,3 12-32 16,3 8-8-16,10 11 2 16,2 3 2-16,4 3 1 15,3 4 1-15,-5-6-2 16,-4-5-3-16,-8-8 0 15,-6-7-1-15,-9-13-1 16,-3-2 1-16,-5-17 0 16,-2-4-2-16,6-6-2 15,5-5-2-15,6 2-3 16,10 4-3-16,8 1 0 16,7 6 0-16,10 3 0 15,-1 2 2-15,5 0 4 16,-2-5-23-16,-5 2 402 15</inkml:trace>
  <inkml:trace contextRef="#ctx0" brushRef="#br0" timeOffset="51940.1467">14191 12887 1556 0,'0'-1'344'0,"5"-1"0"16,-1 2-256-16,-4-1-37 15,0 0 355-15</inkml:trace>
  <inkml:trace contextRef="#ctx0" brushRef="#br0" timeOffset="52508.2388">14309 12608 1536 0,'5'4'253'16,"15"13"-119"-16,11 4-53 15,17 9-6-15,11 7-9 16,0 2-13-16,-4 0-7 15,-19-3-20-15,-16-1-13 16,-17 1-7-16,-9-1-1 16,-22-7 0-16,-7-6-2 0,-11-15-2 15,-2-7-1-15,13-13-1 16,8-7-4-16,25-14 0 16,9-7-1-16,23-8 2 15,9 1 1-15,8 1 3 16,2 4 2-16,-6 4 10 15,-10 5 9-15,-23 5 14 16,-10 4 2-16,-25 9-3 16,-13-1-7-16,-15 10-13 15,-9 0-4-15,4 9-6 16,6 10-2-16,22 3 158 16</inkml:trace>
  <inkml:trace contextRef="#ctx0" brushRef="#br0" timeOffset="54214.9106">14868 12632 1101 0,'-8'-5'382'0,"-10"4"-181"0,-5 1-16 16,-6 13-69-16,1 8-38 15,3 9-53-15,9 4-17 16,16 12-4-16,10 5 0 16,18 0 1-16,8-3 2 15,16-17-1-15,6-17 1 16,2-17 0-16,-4-11 3 16,-12-18-4-16,-15-3 29 0,-15-10 32 15,-14-3 9-15,-27 2 18 16,-12 4-26-16,-25 13-29 15,3 2-13-15,11 15-15 16,12 2 10-16,25 10 345 16</inkml:trace>
  <inkml:trace contextRef="#ctx0" brushRef="#br0" timeOffset="54555.0447">15323 12663 1452 0,'-13'-3'267'16,"-10"-5"-43"-16,-7 5-85 0,0 3-41 15,-1 11-65-15,4 5-9 16,5 13-13-16,7 8 0 15,14 12-4-15,4 2-3 16,21 0-2-16,11-9 0 16,16-21 3-16,6-10 0 15,7-17 4-15,-10-13 3 16,-15-13 15-16,-12-6 20 16,-24-8 21-16,-9 2 2 0,-28 5-11 15,-8 5-20-15,-7 13 3 16,2 8-17-16</inkml:trace>
  <inkml:trace contextRef="#ctx0" brushRef="#br0" timeOffset="55438.6689">16026 12346 1084 0,'0'-1'394'0,"0"-3"-189"16,6 24-105-16,0 13-10 16,1 24-30-16,7 12 9 15,-6 7-10-15,4 1 1 16,-7 6-4-16,-6-8-17 0,-5-8-14 16,1-10-9-16,5-30-4 15,3-10 0-15,13-24-6 16,-2-11-10-16,13-14-24 15,2-8-6-15,6-5-6 16,-1 1 8-16,-4 12 20 16,-7 5 5-16,-18 16 7 15,-7 7 9-15,-21 9 14 16,-7 6 5-16,-4 8 9 16,1 0-4-16,11 4-11 15,8 3-8-15,12-4-8 16,4 0-3-16,17-4-1 15,6-1-1-15,13-3-19 16,5-2-9-16,-1-4-62 16,0-2-28-16,-5-8-4 15,-2 0 5-15,-3-4 62 0,1-3 28 16,-7-4 31 0,-2-5 17-16,2-5 26 0,-10-2 30 15,-2-1 17-15,1 3-10 16,-18-2 6-16,-2 2-5 15,-11 4-6-15,-12 5 0 16,-6 9-30-16,-3 5-15 16,2 7-24-16,7 5-9 15,12 8-3-15,9 1-3 0,13 3 0 16,8-2 2-16,11-4 2 16,5-2 0-16,0-12-4 15,4-4-7-15,-11-5-6 16,2 2-2-16,5 13 1 15,-8 6 7-15,10 15 5 16,-2 10 1-16,-7 3 3 16,-3 3-2-16,-20-3 3 15,-13-2-3-15,-19-4 28 16,-7-1 19-16,-18-6 26 16,-4-10 15-16,-10-9-20 15,2-12-18-15,15-10-25 16,12-3 0-16,25-9 27 15,10-1 272-15</inkml:trace>
  <inkml:trace contextRef="#ctx0" brushRef="#br0" timeOffset="66239.2894">1695 13869 1534 0,'-1'3'273'0,"6"2"-88"16,18 1-39-16,32-3-80 15,20-3-4-15,24-5-26 16,5 0-16-16,-7 0-7 16,-11 3 5-16,-18 2-42 15,-8 3-31-15,-15 0-179 16</inkml:trace>
  <inkml:trace contextRef="#ctx0" brushRef="#br0" timeOffset="66449.4102">2152 13881 1185 0,'-7'4'309'15,"-7"8"-146"-15,2 4-11 16,12 14-25-16,4 8-3 16,4 10-22-16,3 11 5 15,0 2-14-15,-4 1-14 0,4 2-27 16,-4-9-20-16,0-13-26 15,0-9-33-15,-1-14-201 16</inkml:trace>
  <inkml:trace contextRef="#ctx0" brushRef="#br0" timeOffset="66794.1848">2571 14195 1273 0,'-7'-3'332'0,"-9"-2"23"0,3 6-112 15,-1 11-120-15,1 4-41 16,1 9-56-16,12 3-19 15,16 7-6-15,3-5-1 16,12-7 2-16,2-6 2 16,-1-14 2-16,0-4 4 15,-8-15 7-15,-9-7 1 16,-13-9 27-16,-7-3 5 0,-16 3-3 16,-7 2-2-16,-3 10-27 15,2 5-25-15,8 12 69 16</inkml:trace>
  <inkml:trace contextRef="#ctx0" brushRef="#br0" timeOffset="67273.6589">3650 14125 1503 0,'-16'9'288'16,"-14"6"-26"-16,7 11-168 16,4 3-32-16,13 4-53 15,8 4-9-15,21-2 0 16,4-5 0-16,18-4 1 15,-2-11 3-15,5-15 2 16,-2-3 2-16,-16-9 6 16,-7-3 7-16,-24 1 20 15,-17-1 4-15,-18 5-5 16,-11 0-5-16,-2 10-20 16,2 4-7-16,20-1 382 15</inkml:trace>
  <inkml:trace contextRef="#ctx0" brushRef="#br0" timeOffset="67537.9523">3957 14172 1575 0,'0'-1'372'0,"0"1"-38"15,-1 7-161-15,0-7-47 16,0 2-59-16,-2 20-20 15,4 37-27-15,3-29-7 16,11 3-9-16,-3-5-3 16,9-7 2-16,0-9 0 0,4-12 2 15,4-4 3-15,-3-10 2 16,-2 0 3-16,-9-4 3 16,-8-1-16-16,-3-1-29 15,-4-5 56-15</inkml:trace>
  <inkml:trace contextRef="#ctx0" brushRef="#br0" timeOffset="67658.6735">4018 13961 1527 0,'-3'3'337'16,"-2"1"0"-16,3 8-174 16,6 6-60-16,2 3-38 15,-1 0 98-15</inkml:trace>
  <inkml:trace contextRef="#ctx0" brushRef="#br0" timeOffset="68048.0385">4418 14178 1333 0,'0'-6'258'0,"-3"-5"-55"15,-9 6-2-15,-5 7-41 16,-6 8-14-16,-3 10-53 15,3 2-26-15,6 8-34 16,8 1-11-16,11 3-12 16,10-4-2-16,12-7-1 15,5-4 2-15,10-7 1 16,-3-2 1-16,-11-9 5 16,-5-4 2-16,-17-7 5 15,-3-6 3-15,-6-3-32 16,-3 3 356-16</inkml:trace>
  <inkml:trace contextRef="#ctx0" brushRef="#br0" timeOffset="68214.145">4521 14163 1710 0,'18'-3'379'15,"28"1"-219"-15,2 0-27 16,5 2-48-16,-2 4-19 15,-7-3-21-15,-7 0-15 0,-6-1-58 16,-11-7 4-16</inkml:trace>
  <inkml:trace contextRef="#ctx0" brushRef="#br0" timeOffset="68363.1532">4780 14196 1696 0,'1'14'406'0,"3"19"-167"16,0 0-54-16,4 2-89 16,0-2-29-16,5-2-23 15,-1-8 3-15</inkml:trace>
  <inkml:trace contextRef="#ctx0" brushRef="#br0" timeOffset="68841.6461">5071 14201 1500 0,'7'0'291'15,"2"0"-47"-15,3 10-95 16,-1 7-26-16,-8 8-50 15,1 5-11-15,-4-1-19 16,-4-3-8-16,3-8-16 16,1-6-8-16,8-12-8 15,3-9-6-15,11-11-16 16,-1-6-4-16,1-3 0 16,4 5 3-16,-1 10 12 15,4 6 4-15,-1 9 3 16,-3 8 5-16,-8 13 13 0,-9 6 2 15,-9 5 0-15,-2 1-1 16,0-4-12-16,1-6 65 16</inkml:trace>
  <inkml:trace contextRef="#ctx0" brushRef="#br0" timeOffset="69065.1846">5417 14075 1631 0,'6'8'398'16,"-2"2"-87"-16,4 18-167 16,2 11-27-16,-2 9-39 15,11 14-15-15,-4 7-15 16,-5-1-6-16,-1-1-19 16,-2-9-9-16,-5-15-8 15,4-1-2-15,-6-19-29 16,0-1-35-16,4-11-75 15,-5-11 12-15</inkml:trace>
  <inkml:trace contextRef="#ctx0" brushRef="#br0" timeOffset="69201.8641">5538 14364 1452 0,'11'-4'214'0,"5"-3"-48"16,7 3-145-16,5 0-15 15,5 2-11-15,5-2-37 16</inkml:trace>
  <inkml:trace contextRef="#ctx0" brushRef="#br0" timeOffset="69445.7732">6001 14275 1214 0,'-1'0'346'0,"-6"3"-53"15,-2 12-61-15,-7 3-9 0,-5 6-52 16,-1-1-42-16,-3-2-70 15,0-5-21-15,1-13-20 16,6-3-7-16,3-15-11 16,4-3-7-16,7-6-16 15,4-1-3-15,4 3 5 16,7 3 5-16,7 12 12 16,6 3 8-16,-1 10 19 15,3 7 9-15,0 8 9 16,-1 1-5-16,2 6-14 15,-6-3 8-15,4 0 279 16</inkml:trace>
  <inkml:trace contextRef="#ctx0" brushRef="#br0" timeOffset="69831.6516">6959 14043 1554 0,'0'1'318'0,"-5"10"-53"15,4 9-55-15,1 24-90 16,-2 6-19-16,8 11-48 15,-4-1-18-15,11-7-12 16,-3-6-7-16</inkml:trace>
  <inkml:trace contextRef="#ctx0" brushRef="#br0" timeOffset="70128.8665">7367 14135 1436 0,'-15'1'296'0,"-12"-1"84"15,-5 7-234-15,4 3-44 0,2 7-51 16,3 5-21-16,12 7-19 16,8 5-7-16,15 1 0 15,11-2 0-15,16-6 5 16,-3-8 1-16,4-7 1 15,-5-10 4-15,-14-11 3 16,-1-4 6-16,-23-5 24 16,-2-2 2-16,-16 2-5 15,-6 0-8-15,-6 1-17 16,-5 6-3-16</inkml:trace>
  <inkml:trace contextRef="#ctx0" brushRef="#br0" timeOffset="70428.9123">7718 14165 1523 0,'-8'-10'322'15,"-15"-7"-19"-15,1 2-37 16,-10 7-103-16,3 8-40 15,4 8-75-15,1 9-21 16,16 13-22-16,6 6-4 16,14 2 1-16,9-1-1 15,17-7 2-15,8-7-1 0,5-13 1 16,-5-11 3-16,-9-12 3 16,-4-5 2-16,-18-10 6 15,-5-1-5-15,-13-1 2 16,-9 1 286-16</inkml:trace>
  <inkml:trace contextRef="#ctx0" brushRef="#br0" timeOffset="70863.2421">7955 14287 1442 0,'7'4'232'16,"15"4"-48"-16,-1-2 0 15,8-2-46-15,2-2-10 16,-4-5-49-16,1-1-21 0,-5-9-29 16,-8-4-8-16,-10-5-7 15,-9-4-6-15,-13 2-18 16,-7 3-6-16,-11 3-4 16,-1 8 3-16,1 10 10 15,2 5 2-15,8 17 6 16,7 7 3-16,9 15 14 15,6 10 7-15,9 11 10 16,9 4 0-16,1-2-6 16,5-5-8-16,2-14 59 15,-3-6 278-15</inkml:trace>
  <inkml:trace contextRef="#ctx0" brushRef="#br0" timeOffset="71401.7492">8316 14298 1637 0,'0'6'323'0,"0"9"-195"16,13 1-33-16,5-6-13 16,9-2-3-16,10-9-9 15,-1-6-8-15,-2-9-21 16,-4-4-10-16,-11-5-11 16,-9 0-1-16,-13-1-6 15,-7 1-4-15,-17 2-9 16,-3 2-8-16,-3 5-9 15,0 4-3-15,11 16-2 0,7 10 4 16,5 16 5-16,2 8 4 16,4 15 21-16,5 7 12 15,12 11 11-15,9 4 0 16,3-11-14-16,-1-9-6 16,1-17-7-16,-3-9-12 15</inkml:trace>
  <inkml:trace contextRef="#ctx0" brushRef="#br0" timeOffset="71705.4131">8819 14208 1560 0,'-6'-12'338'16,"-10"-8"-62"-16,-8 4-105 16,2 5-40-16,-7 10-53 15,5 6-17-15,5 11-35 16,5 3-11-16,12 10-13 16,4 2-2-16,13-3 0 15,5 1 3-15,8-14 7 16,4-8 3-16,-6-12 5 0,1-5 1 15,-13-9 6 1,-2-3-1-16,0 3 301 0</inkml:trace>
  <inkml:trace contextRef="#ctx0" brushRef="#br0" timeOffset="72154.5445">9023 14194 1277 0,'7'2'313'16,"1"5"-47"-16,1 11-99 15,-2 4-16-15,-7 3-53 16,-1 5-19-16,-4-6-31 16,0-1-12-16,2-9-11 15,2-9-2-15,2-11-2 0,2-9-2 16,6-8-8-16,0-6-4 15,5-7-3-15,2 2-1 16,4 5-5-16,6 2 3 16,4 11 16-16,1 7 9 15,-2 12 19-15,-4 11 0 16,-8 15-8-16,0 9-6 16,-12 5-12-16,-2 2 10 0,4-4 288 15</inkml:trace>
  <inkml:trace contextRef="#ctx0" brushRef="#br0" timeOffset="72888.8944">9774 14097 1257 0,'-2'-3'297'16,"-4"-6"-106"-16,-10-3-11 16,-7 6-57-16,-3 1-14 15,-3 7-14-15,-1 2-20 16,9 8-36-16,6 1-20 16,10 2-19-16,8 3-4 0,13 4-2 15,6 5 2-15,9-6 2 16,1 0 0-16,-4-9 2 15,-5-9-12-15,-8-3-19 16,-4-4-9-16,-3-5-21 16,-8 0 8-16,-9 2 14 15,-2-1 9-15,-19 4 22 16,3 3 8-16,1 3 11 16,-3 4 2-16,12 6-2 15,2 1-4-15,5 1 11 16,6 5 13-16,7 0 13 15,5 0 5-15,10 2-7 16,2-4-8-16,9 0-5 16,0-6-3-16,-1-5-9 15,5-1-4-15,-6-12 0 16,3-4-3-16,2-7-9 0,-6-9-7 16,2-3-8-16,-6 1-2 15,-8 1 6-15,-7-1 9 16,-6 12 4-16,-3 4 1 15,-8 11 13-15,2 8 9 16,1 9 7-16,4 6 0 16,3 6-12-16,3-1-8 15,4 2-8-15,3 2 1 0,2-6-12 16,0-2-42-16,-1-12-214 16</inkml:trace>
  <inkml:trace contextRef="#ctx0" brushRef="#br0" timeOffset="73035.8678">10087 13911 1836 0,'-5'0'477'0,"-4"-2"-287"16,4 5-95-16,4 0-49 15,2 2 172-15</inkml:trace>
  <inkml:trace contextRef="#ctx0" brushRef="#br0" timeOffset="73261.8578">10497 14135 1600 0,'1'-1'436'0,"-1"0"64"0,0 1-368 16,0-1-51-16,-1 0-59 15,1 1-13-15,0 0-21 16,0 0 328-16</inkml:trace>
  <inkml:trace contextRef="#ctx0" brushRef="#br0" timeOffset="73394.0411">10505 14330 2028 0,'-2'0'544'0,"-1"-4"-398"16,-1 0 244-16</inkml:trace>
  <inkml:trace contextRef="#ctx0" brushRef="#br0" timeOffset="75959.6056">11908 13845 846 0,'5'0'532'0,"3"0"-314"16,-20 1-46-16,-13 2-3 15,-15 3-56-15,-6 1-21 16,-14 3-30-16,1 0-12 16,-3-2-27-16,4 1-10 15,18 1-11-15,9-2-3 16,22 3-9-16,11-4-2 0,21 1-2 16,12 1 1-16,23 5 4 15,7 5 3-15,-1 5 0 16,-7 1 2-16,-24 6 4 15,-11 8 2-15,-30 4 6 16,-16 0 1-16,-21 6-1 16,-12-4-1-16,-11 1-3 15,9-2-4-15,8-12 21 16,13-3 7-16,28-10 4 16,11-6 21-16,31 2-1 15,11-1-1-15,23 7 0 16,3-3-14-16,5-3-23 15,0-1-4-15,-6-7 4 16,2-7-27-16,-6-3-477 16</inkml:trace>
  <inkml:trace contextRef="#ctx0" brushRef="#br0" timeOffset="76209.5134">12228 14044 1483 0,'-3'-3'294'0,"-1"-4"4"0,4 20-155 16,0 15-12-16,2 22-47 16,4 11-8-16,-7 11-15 15,1 5-11-15,5-1-21 16,-3-12-9-16,16-16-20 15,-5-18-22-15,-4-25-77 16,2-9-82-16</inkml:trace>
  <inkml:trace contextRef="#ctx0" brushRef="#br0" timeOffset="76350.7107">12175 13995 1177 0,'8'-16'368'16,"9"-10"-102"-16,12 7-112 15,11 5-26-15,20 6-66 16,8 4-21-16,11 4-19 16,-3 6 7-16,-10 3 93 0</inkml:trace>
  <inkml:trace contextRef="#ctx0" brushRef="#br0" timeOffset="76560.1519">12270 14319 1593 0,'8'0'287'0,"20"0"-165"15,10-2-52-15,19 1-24 16,8 0-14-16,6 2-1 15</inkml:trace>
  <inkml:trace contextRef="#ctx0" brushRef="#br0" timeOffset="77037.8209">12675 14445 1472 0,'3'6'226'0,"2"6"-77"0,-2 0-62 16,17 13-16-16,-11-6-18 15,13-4-20-15,0 1 0 16,-2-13-11-16,6-1-4 15,-5-8-2-15,1-9-2 16,-9-6 0-16,-5-6-4 16,-5-2-1-16,-4-1-3 0,-5 2-2 15,-1 8-1-15,2 12-6 16,0 10-1-16,3 17-1 16,-1 9 3-16,9 17 4 15,4 3 7-15,8 9 9 16,1 3 0-16,-8-4-9 15,-7 11 44-15,-12 8 24 16,-14-9 3-16,-8-3 17 16,-3-15-41-16,-4-27-32 15,-1-7 1-15,3-17-2 16,1-13-2-16,0-14-8 16,9-6-2-16,10-16-31 15,6-1-37-15,15 0-381 16</inkml:trace>
  <inkml:trace contextRef="#ctx0" brushRef="#br0" timeOffset="77713.8794">12312 13672 1520 0,'-2'-1'212'0,"5"1"-160"16,6 1-8-16,17-1-5 15,12 2 2-15,17-1-10 16,13 5-6-16,1-1-13 15,-4 0-1-15,-20 0-30 0,-3-5-23 16,-21-2-54-16,-2-2-21 16,-9-3-6-16,-10-2 27 15,-4 1 37-15,3-1 39 16,0 0 89-16,3 4 14 16,0 2 45-16,-2 3 14 15,0 0-1-15,0 0-18 16,0 5-16-16,2 14-18 15,7 27-34-15,-9-32 2 0,2-3 9 16,0-3-518-16</inkml:trace>
  <inkml:trace contextRef="#ctx0" brushRef="#br0" timeOffset="78091.8694">13334 14140 1610 0,'10'2'298'0,"16"3"-186"16,13-1-39-16,22-1-15 15,9 0-21-15,-2 0-17 16,-7-1-3-16,-19-1-73 16</inkml:trace>
  <inkml:trace contextRef="#ctx0" brushRef="#br0" timeOffset="78267.4119">13428 14285 1466 0,'0'6'205'0,"4"0"-89"16,9-2-33-16,16 0-13 15,5-3-17-15,18-1-37 16,-1 2-1-16,2-1-41 16,1-3-31-16</inkml:trace>
  <inkml:trace contextRef="#ctx0" brushRef="#br0" timeOffset="78569.3107">14224 14053 1517 0,'-13'-8'287'16,"-15"-12"-47"-16,-8-5-67 15,6 13-57-15,-4 3-30 0,-2 9-39 16,6 9-13-16,5 14-30 15,7 8-6-15,17 15-5 16,6 5 1-16,19 1 4 16,6-4 1-16,13-5 2 15,-2-9 4-15,7-18 1 16,2-11 4-16,-4-22 2 16,-1-11 18-16,-20-12 40 15,-15-6 11-15,-25 2 6 16,-15 2-20-16,-20 2-37 15,-2 5-16-15,-6 11 273 16</inkml:trace>
  <inkml:trace contextRef="#ctx0" brushRef="#br0" timeOffset="119934.3065">15005 14077 1560 0,'-4'1'246'0,"6"4"-124"0,14 2-37 15,23 0-10-15,12-1 9 16,19 0-29-16,5-3-19 16,10 1-16-16,4 0-1 15,-9-4-46-15,-8-1-42 16,-13-2-152-16</inkml:trace>
  <inkml:trace contextRef="#ctx0" brushRef="#br0" timeOffset="120162.4055">15195 14228 1361 0,'0'1'219'0,"5"4"-72"15,9 0-41-15,20 0-31 16,9-2-6-16,25-1-35 16,9 1-9-16,0-2-12 15,-2 1 2-15,-14-1-100 16</inkml:trace>
  <inkml:trace contextRef="#ctx0" brushRef="#br0" timeOffset="120382.595">15678 14086 1378 0,'14'1'240'0,"10"2"-49"0,5 7-84 15,4-1-11-15,-8 8-22 16,-9 5-9-16,-13 8-14 16,-6 3-12-16,-11 4-12 15,-1-1-17-15,-2-11-103 16,1-2-273-16</inkml:trace>
  <inkml:trace contextRef="#ctx0" brushRef="#br0" timeOffset="120641.8995">15192 14049 1557 0,'-20'6'274'16,"-18"14"-108"-16,1 7-30 15,23 16 7-15,10 5-15 16,28 3-43-16,12 4-19 16,29-12 321-16</inkml:trace>
  <inkml:trace contextRef="#ctx0" brushRef="#br0" timeOffset="121988.2404">1795 15561 1486 0,'8'0'243'15,"10"4"-80"-15,32 0-71 16,21 3-8-16,21 3-42 16,6-3-19-16,-1-5-11 0,-4-2-15 15,-6-4-92 1</inkml:trace>
  <inkml:trace contextRef="#ctx0" brushRef="#br0" timeOffset="122267.1906">1927 15677 1331 0,'-1'-5'250'0,"11"2"-50"15,14-1-49-15,20 0-43 16,11 0 1-16,17-1-27 16,5 1-24-16,8 3-34 15,0 1-8-15,-14 0-23 16,-12 2-33-16,-18 4-103 16,-7 2-102-16</inkml:trace>
  <inkml:trace contextRef="#ctx0" brushRef="#br0" timeOffset="122515.2464">2522 15455 1487 0,'18'0'271'0,"11"3"-45"0,7 17-97 16,-8 6 8-16,-9 13-24 16,-8 9-11-16,-14 5-39 15,-6 2-16-15,-6-8-45 16,0-8-49-16,-5-18-27 16</inkml:trace>
  <inkml:trace contextRef="#ctx0" brushRef="#br0" timeOffset="122793.5447">1851 15450 1567 0,'-22'19'335'0,"-12"16"-94"16,9 14-76-16,9 3-32 16,22 6-56-16,9-5-15 15,20-7-5-15,10-4 6 16</inkml:trace>
  <inkml:trace contextRef="#ctx0" brushRef="#br0" timeOffset="126495.2462">3397 15035 1379 0,'-1'0'220'15,"5"0"-72"-15,11 1-33 0,19-1-28 16,7 2-16-16,16 1-33 15,0-1-10-15,10 7-17 16,1-1-2-16,-2-2 0 16,0 2 0-16,-16-8 1 15,-5-1-5-15,-14-3-17 16,-6-5-13-16,-9 0-8 16,-6-4 3-16,-10 4 13 15,0 1 10-15,-11-4 8 16,0 9-1-16,1-6-8 15,-4-1-1-15,-2 3-1 16,-3-5 1-16,2 1 7 16,1 1 0-16,10 4 0 15,6 3 7-15,14 6 7 16,4 2 5-16,5 3 6 16,3 3-7-16,-4 2 9 15,0 6 7-15,-7 2 34 16,-7-3 19-16,-13 1 9 0,-3 2-5 15,-9-8-25-15,1 3-18 16,2-3-24-16,-5-7-6 16,10 6-13-16,0-6 11 15,5 0-56-15,4-1 404 16</inkml:trace>
  <inkml:trace contextRef="#ctx0" brushRef="#br0" timeOffset="131099.159">4585 15440 1072 0,'0'-8'401'0,"3"-7"-197"16,-1 4 16-16,0 11-36 16,1 6-10-16,1 22-43 15,3 12-28-15,-1 15-43 16,1 6-12-16,-5 1-26 15,1-2-9-15,2-9-5 16,-1-8-11-16,5-22-40 16,-2-6-42-16,2-19-126 15</inkml:trace>
  <inkml:trace contextRef="#ctx0" brushRef="#br0" timeOffset="131260.4471">4480 15616 1264 0,'0'3'306'16,"2"3"-43"-16,10 0-41 16,20-3-70-16,13-2-6 0,22-5-54 15,5-3-29-15,7 2-16 16,-7-2-13-16</inkml:trace>
  <inkml:trace contextRef="#ctx0" brushRef="#br0" timeOffset="132021.0843">5393 15340 1230 0,'-3'5'311'0,"1"11"-94"16,-5 14-18-16,3 17-57 15,4 11 0-15,0 14-39 16,3 1-25-16,0-3-37 16,-3-6-15-16,0-20-15 15,1-13-2-15,4-21 1 16,2-10 1-16,2-23 0 15,-1-10 0-15,-2-18-3 16,-3-5-1-16,-3-6-3 16,-2-1-1-16,0 3-3 15,2 2 0-15,-1 12-1 16,1 6-1-16,5 18-3 16,-5 11 0-16,8 18 0 15,-1 10 2-15,-2 10 3 16,8 7 0-16,-1 7 1 15,4 2 1-15,4 5 3 0,0-2 2 16,0-2-2-16,5-2-1 16,3-15-2-16,3-7-2 15,2-19 0-15,0-7 1 16,-4-18 3-16,-1-9-6 16,-2-9-13-16,-4-7-1 15,-6-6-1-15,-3 2 6 16,-7 4 10-16,-3 8 6 15,-3 22 20-15,-1 11 12 0,-7 26 31 16,3 13 7-16,4 22-6 16,1 7-4-16,6 6-23 15,2 4-11-15,4-3-16 16,3-3 1-16,3-15-37 16,0-8-3-16</inkml:trace>
  <inkml:trace contextRef="#ctx0" brushRef="#br0" timeOffset="132684.4611">6370 15763 610 0,'6'-1'435'0,"5"-2"-69"16,-4-4-212-16,1-4-20 15,-3-1 5-15,-5-7-13 16,0-3-21-16,-11-4-27 16,-4 0-5-16,-12 3-14 15,-7 5 13-15,-6 7-14 16,1 5-4-16,7 14-9 15,4 8-24-15,14 11-11 16,8 9-8-16,14 2-2 16,8-2 0-16,10-3-1 15,2-6 1-15,6-12-1 16,5-6 1-16,-2-17-2 16,-7-2 1-16,-7-8 1 15,-8-2 0-15,-10 2 0 16,5 2 1-16,-9 6-1 0,4 9 0 15,-2 15 4-15,-4 5 0 16,-1 20 6-16,-4 6 7 16,-3 13 2-16,-1 3 0 15,-13-8 0-15,-4-5-7 16,-8-13-5-16,0-8 1 16,1-15 0-16,2-5-1 0,-3-18-12 15,1-14-13-15,7-13-50 16,3-10-6-16,10-9-379 15</inkml:trace>
  <inkml:trace contextRef="#ctx0" brushRef="#br0" timeOffset="133061.3293">6153 15314 1443 0,'7'0'238'16,"7"0"-49"-16,23 4-65 16,11 4-27-16,21 3-26 0,-4-3-18 15,-3 1-24-15,-8-3-9 16,-16-4-8-16,-2-2 0 15,-17-3-18-15,-8-6-16 16,-11-6-16-16,-6-4-4 16,-5-7 16-16,2 2 12 15,3 7 14-15,4 4 12 16,3 12 23-16,3 6 13 16,3 10 23-16,-1 4 5 15,-5 14-4-15,-2-2-11 0,-6 0-19 16,3-2 3-16,4-13-397 15</inkml:trace>
  <inkml:trace contextRef="#ctx0" brushRef="#br0" timeOffset="133460.1767">7125 15450 1590 0,'0'5'343'16,"2"8"-96"-16,1 8-44 0,1 9-78 16,1 6-18-16,0 8-37 15,0 3-14-15,-1 4-22 16,-1-2-12-16,1-5-23 15,-2-6-21-15,0-16-53 16,1-7-39-16</inkml:trace>
  <inkml:trace contextRef="#ctx0" brushRef="#br0" timeOffset="133610.2945">6992 15678 1623 0,'7'-1'348'0,"15"-4"-138"16,11-1-43-16,20 3-59 16,10 1-30-16,7 2-23 15,-2 3 22-15</inkml:trace>
  <inkml:trace contextRef="#ctx0" brushRef="#br0" timeOffset="134028.4452">7767 15739 1529 0,'13'9'260'0,"16"7"-82"16,5-3-35-16,1-7 17 16,-3-3-12-16,0-7-31 15,-8-4-6-15,-6-13-26 16,-2-6-17-16,-15-12-20 15,-1-1-12-15,-10-11-22 16,-4-4-4-16,-6-11-4 16,8-7-4-16,12 2-2 15,4 5-2-15,22 18-3 0,-1 9 0 16,7 17-25-16,3 10-34 16,4 16-85-16,-2 7 434 15</inkml:trace>
  <inkml:trace contextRef="#ctx0" brushRef="#br0" timeOffset="134229.7454">7829 15536 1475 0,'0'1'264'0,"9"0"-11"15,10 1-65-15,20-6-76 16,12-1-27-16,12-1-61 16,5-6 17-16,-3 4 354 15</inkml:trace>
  <inkml:trace contextRef="#ctx0" brushRef="#br0" timeOffset="134733.2327">7733 14882 1510 0,'0'-1'250'0,"8"2"-95"16,9 2-33-16,20 4-49 15,7 2-5-15,13-1-24 16,2 1-9-16,0 1-12 16,1-3-5-16,-11-3-26 15,-5-6-15-15,-17-8-45 16,-12-3-14-16,-15-6 18 16,-8 4 12-16,-7 1 35 15,1 4 11-15,2 8 8 16,4 2 11-16,8 10 15 15,1 6 10-15,10 6 14 0,0 0 10 16,0 2-3 0,-3-1-8-16,-6-6 3 0,-2-2 150 15</inkml:trace>
  <inkml:trace contextRef="#ctx0" brushRef="#br0" timeOffset="135198.4399">8661 15442 1394 0,'4'0'258'0,"8"1"-6"16,17 0-110-16,16 1-15 15,9 7-41-15,3-4-24 16,2 6-39-16,-7-2 0 0,-5-5-41 15,-3 2-31-15</inkml:trace>
  <inkml:trace contextRef="#ctx0" brushRef="#br0" timeOffset="135397.9201">8716 15584 1610 0,'3'4'336'0,"11"2"-157"15,8-1-14-15,20 6-59 16,5-3-31-16,6-3-37 16,6 0 13-16,7-5-62 15</inkml:trace>
  <inkml:trace contextRef="#ctx0" brushRef="#br0" timeOffset="135915.5363">9727 15241 1434 0,'-26'-6'252'15,"-17"-2"-16"-15,-8 13-93 16,3 6-28-16,9 18-36 16,3 10-30-16,20 17-32 15,10 5-7-15,17 7-5 0,15-3 2 16,19-15 4-16,8-6 12 15,19-23 22-15,-2-9 8 16,1-18 3-16,-7-12-7 16,-22-18-4-16,-4-5 8 15,-34-13 21-15,-11-2 3 16,-29-7-14-16,-11 1-14 16,-19 7-33-16,-5 12-9 0,5 25-7 15,6 11 1-15</inkml:trace>
  <inkml:trace contextRef="#ctx0" brushRef="#br0" timeOffset="136595.1143">10684 15485 1501 0,'10'4'256'15,"23"0"-64"-15,8 3-63 16,31-3-22-16,8 0-30 15,16 0-46-15,0-4 1 16,-18 0-60-16,-5-1-44 16,-24 0-209-16</inkml:trace>
  <inkml:trace contextRef="#ctx0" brushRef="#br0" timeOffset="136888.3902">10729 15591 1529 0,'10'0'243'0,"26"4"-138"15,11-3-33-15,24 6 1 16,14 0-24-16,6 1-8 16,-5 1 5-16,-16-4-21 0,-10-2-3 15,-18-5-26 1,-5-4-29-16,-9-7-89 0,-7-6-98 16</inkml:trace>
  <inkml:trace contextRef="#ctx0" brushRef="#br0" timeOffset="137071.3092">11331 15421 1119 0,'14'7'353'0,"6"7"-200"0,14 7-41 15,1 5 2-15,4 3 3 16,-4-2-10-16,-17 2 8 16,-14-1 1-16,-29-1-12 15,-13 1-6-15,-16-7-34 16,-3-4-14-16,10-5-63 15,6-7 6-15</inkml:trace>
  <inkml:trace contextRef="#ctx0" brushRef="#br0" timeOffset="141070.2248">13045 15670 1403 0,'1'0'277'16,"5"1"34"-16,22 5-131 16,10 1-11-16,16-3-47 15,6 2-34-15,4-6-39 16,-1 3-15-16,-3-3 27 15,-6 0 292-15</inkml:trace>
  <inkml:trace contextRef="#ctx0" brushRef="#br0" timeOffset="141756.4747">13851 15304 1494 0,'1'7'239'0,"6"22"-73"16,-1 18-61-16,1 23-37 15,-4 8 1-15,-6-1-6 16,-2-4-2-16,-1-14-20 16,2-10-5-16,3-20-23 15,1-9 3-15,4-26 4 16,3-13-1-16,5-18 0 15,-2-10-6-15,-3-9-4 16,-7-8-2-16,-12-14 1 16,0-2-4-16,0 7-3 15,4 10-1-15,8 36 0 16,4 15 4-16,1 29 4 16,2 17 3-16,5 22-2 15,2 10 1-15,5-1-1 16,2-5-1-16,4-13-2 15,2-10 0-15,3-17-1 0,5-10 1 16,-3-18 1-16,-4-11 1 16,-6-14-1-16,-9-9 0 15,-3-19 0-15,0-5-3 16,-3-10-3-16,5 8-1 16,-3 20-2-16,0 11-1 15,-3 27 0-15,-3 10-1 0,3 23 2 16,-1 9 4-16,1 24 23 15,2 12 15-15,-2 6 20 16,1 2-2-16,3-4-15 16,-5-11-15-16,2-13-18 15,2-7 11-15,4-18 0 16,5-12 275-16</inkml:trace>
  <inkml:trace contextRef="#ctx0" brushRef="#br0" timeOffset="142413.8938">14735 15759 696 0,'7'1'514'0,"8"-1"-198"15,5-1-144-15,0-9-22 16,0-2 5-16,-5-9-40 16,-5-1 0-16,-10-7-26 15,-5 0-14-15,-15 3-28 16,-11-2-14-16,-11 5-19 16,1 5-3-16,-5 12-2 15,8 7-4-15,5 20-4 16,5 4-1-16,17 10-3 15,9 2 0-15,22 2 2 16,7-2 1-16,9-11 0 16,-1-3 1-16,-4-13 0 15,1-5-1-15,-3-8 2 16,-3-6 1-16,-5-5 2 16,-9-4 1-16,-8-1-1 0,-2 0-1 15,-3 8-3-15,0 5-1 16,-1 14-2-16,1 10 0 15,0 13 3-15,-1 10 1 16,-5 17 13-16,-5 5 6 16,-14-1 6-16,-4-3 2 15,2-17-10-15,-6-11-5 0,7-15-6 16,-3-10 0-16,-3-15-1 16,4-11-11-16,5-17-11 15,7-8-336-15</inkml:trace>
  <inkml:trace contextRef="#ctx0" brushRef="#br0" timeOffset="142826.8132">15192 15661 1543 0,'4'3'292'0,"17"3"-66"15,9 2-41-15,23-4-54 16,12 0-33-16,12-2-57 15,1-2 34-15,-5 3-501 16</inkml:trace>
  <inkml:trace contextRef="#ctx0" brushRef="#br0" timeOffset="143327.2726">15906 15744 1361 0,'18'11'254'15,"12"6"-48"-15,7-5-46 16,1-6-7-16,-1-11-18 16,-12-8-15-16,-2-14-20 15,-5-7-12-15,-12-14-26 16,6-2-12-16,-9-11-24 16,1-7-8-16,-4-10-5 15,3-3-5-15,-2 10-8 16,3 11 0-16,10 24-4 15,-2 8-26-15,12 24-77 16,4 7-28-16</inkml:trace>
  <inkml:trace contextRef="#ctx0" brushRef="#br0" timeOffset="143524.2512">15873 15505 1563 0,'-2'2'313'0,"-2"3"-90"0,31-2-71 15,19 1-14-15,17-5-52 16,11-1-30-16,3 2-5 16,-4 0 3-16</inkml:trace>
  <inkml:trace contextRef="#ctx0" brushRef="#br0" timeOffset="143944.5479">16660 15443 1530 0,'0'1'281'16,"0"2"-57"-16,23 2-101 16,12 1-13-16,17-1-40 15,9 1-27-15,-1 0-24 16,-1 0 0-16,-15-4-77 15,-6-1-45-15</inkml:trace>
  <inkml:trace contextRef="#ctx0" brushRef="#br0" timeOffset="144127.0605">16686 15601 1522 0,'11'7'278'0,"15"-1"-65"0,11 3-25 16,17-3-36-16,1-6-47 15,5 3-57-15,-1 0-10 16,-13-6 342-16</inkml:trace>
  <inkml:trace contextRef="#ctx0" brushRef="#br0" timeOffset="144915.3599">17697 15323 1476 0,'-5'-18'233'0,"-10"-14"-73"16,-5 5-8-16,-12 12-20 15,0 8-6-15,-5 12-56 16,3 9-20-16,-1 12-40 16,5 8-10-16,9 13-3 0,14 8 0 15,17 5 1-15,10-6 2 16,16-10 0-16,2-11 3 15,14-12 0-15,1-10 0 16,6-19 4-16,0-8 0 16,-14-21 6-16,-10-3-12 15,-25-14 56-15,-21-7 18 16,-27 3 17-16,-10 1 14 16,-11 18-65-16,8 9-13 0,10 20 57 15,5 10-227 1</inkml:trace>
  <inkml:trace contextRef="#ctx0" brushRef="#br0" timeOffset="176964.338">18399 15432 1328 0,'-5'10'259'0,"-2"0"-54"16,21 1-78-16,12 0-24 15,24-9-29-15,13-2-13 16,10-3-38-16,10-4-9 15,-2 0-8-15,-4 3-17 0,-17 2-99 16,-12 1-89-16</inkml:trace>
  <inkml:trace contextRef="#ctx0" brushRef="#br0" timeOffset="177203.4896">18470 15579 1030 0,'-2'-5'431'15,"1"4"-240"-15,17-5-32 16,9 0 8-16,23 0-42 16,7-4-6-16,10 5-48 15,2 0-24-15,-4 6-29 16,-5-1-9-16,-13-1-67 15,-9-1-51-15,-15-6-124 16,-8-2-105-16</inkml:trace>
  <inkml:trace contextRef="#ctx0" brushRef="#br0" timeOffset="177327.4522">18978 15386 1258 0,'5'2'297'16,"10"7"-93"-16,7 2 3 15,1 10-77-15,0 4 4 16,-9 5-25-16,-11 1-20 15,-14-1-18-15,-6-3-9 0,-4-10 136 16</inkml:trace>
  <inkml:trace contextRef="#ctx0" brushRef="#br0" timeOffset="178433.0135">20467 15455 1589 0,'18'4'320'0,"10"-4"-134"16,17 1-92-16,4-1-16 0,-2-1-50 15,-4 1-14-15,-12-1-25 16,-5 0-29-16</inkml:trace>
  <inkml:trace contextRef="#ctx0" brushRef="#br0" timeOffset="178609.8663">20547 15597 1571 0,'21'-1'297'0,"22"-4"-123"16,10 3-40-16,2 0-53 15,-4 2-20-15</inkml:trace>
  <inkml:trace contextRef="#ctx0" brushRef="#br0" timeOffset="179528.1904">21199 15171 1579 0,'3'4'293'0,"-1"10"-128"16,3 14-43-16,-2 25-26 15,-1 9-13-15,1 18-21 16,-5-2-10-16,0-8-10 15,1-9-14-15,1-20-14 16,3-14-4-16,4-19 6 16,1-9 3-16,2-19 0 15,-1-12 0-15,-1-14-7 16,-3-12-4-16,-5-19-3 16,-4-3-2-16,-1-3-4 15,1 10-3-15,4 30-1 16,3 16-3-16,2 24-3 15,-2 12 1-15,8 16 0 16,0 7 1-16,9 12 6 16,4 6 1-16,6 0 2 0,2-1 2 15,-4-9 1-15,0-9-1 16,-3-19 2-16,0-9 1 16,3-18-1-16,0-11-1 15,-6-18-3-15,0-7-2 16,-9-11-3-16,0 0 1 15,-8 4 0-15,-3 14 1 16,-2 25 13-16,-2 9 2 16,-4 29 18-16,-1 11 9 0,-3 20 1 15,5 14 1-15,8 15-15 16,4 1-8-16,14-5-18 16,3-7-39-16,10-21 322 15</inkml:trace>
  <inkml:trace contextRef="#ctx0" brushRef="#br0" timeOffset="180032.3877">22026 15676 1092 0,'6'-5'404'0,"4"-5"-176"16,0-3-75-16,0-2-22 16,-7-8-44-16,-1 2-4 15,-7-2-25-15,-7-5-10 16,-6 8-15-16,-9-5-6 15,-7 8-1-15,2 14-2 16,-1 8-9-16,4 13-7 0,8 7-11 16,6 5-3-16,13-1-1 15,7 0 2-15,13-5 0 16,-1-6 1-16,16-2 2 16,-6-9-1-16,3-4-1 15,2-2 1-15,-8-1 0 16,2 3 3-16,-3 8 12 15,0 3 5-15,-9 9 5 16,-6 1 3-16,-15 7-5 16,-11 5 22-16,-16 1 20 15,-4 4 7-15,-2-13 0 16,2-5-29-16,0-20-20 16,3-10-19-16,9-16-68 15,4-10-38-15</inkml:trace>
  <inkml:trace contextRef="#ctx0" brushRef="#br0" timeOffset="180393.4638">22530 15256 1483 0,'-3'5'286'16,"0"1"-12"-16,-1 23-109 15,4 12-34-15,4 17-42 16,1 5-19-16,3-3-20 16,-3-4-4-16,1-16-18 15,2-5-9-15,-2-18-29 16,0-6-29-16,-2-15-101 16,0-5-71-16</inkml:trace>
  <inkml:trace contextRef="#ctx0" brushRef="#br0" timeOffset="180527.1069">22398 15506 1597 0,'8'2'314'15,"26"1"-143"-15,8-3-44 16,26-1-49-16,11-4-29 16,-1 5-20-16,-6-1 235 15</inkml:trace>
  <inkml:trace contextRef="#ctx0" brushRef="#br0" timeOffset="180900.4379">22912 15659 1627 0,'11'10'330'0,"21"10"-179"16,4-3-7-16,6-7-10 15,2-5-21-15,-3-10-15 16,-7-7-1-16,-8-8-25 0,-4-9-11 15,-9-7-26-15,-5-8-12 16,-3-13-13-16,-2-11-2 16,-1-17-7-16,2 2-1 15,12 6-10-15,5 13-13 16,10 23-29-16,-3 9-20 16,-6 18-86-16,-1 11-45 15</inkml:trace>
  <inkml:trace contextRef="#ctx0" brushRef="#br0" timeOffset="181087.0791">23033 15453 1583 0,'15'-2'346'16,"7"-3"-20"-16,30 9-224 15,11-3-37-15,1 8-25 16,1 0-10-16,-10-1 358 16</inkml:trace>
  <inkml:trace contextRef="#ctx0" brushRef="#br0" timeOffset="181702.2221">23600 15734 1654 0,'-3'0'431'16,"0"3"-83"-16,0 0-197 15,2-3-35-15,1 0 240 16</inkml:trace>
  <inkml:trace contextRef="#ctx0" brushRef="#br0" timeOffset="183896.6948">24141 15433 1057 0,'-11'-1'364'0,"-14"-7"-201"0,3-3-18 15,9-14-18-15,5-2 6 16,18-5-48-16,10 0-15 16,22 11-1-16,10 8 1 15,3 14 2-15,-4 14-8 16,-11 21-18-16,-16 8-3 16,-26 10-10-16,-11 3-7 15,-31-5-4-15,-8-10-5 16,-2-10-5-16,-1-10-2 0,14-14-9 15,15-5-2-15,21-6-8 16,9-5 0-16,16 1 4 16,7 4-1-16,7 5 3 15,6 5-1-15,-1 5 3 16,-5 2 2-16,-5 1-9 16,-10-2-37-16</inkml:trace>
  <inkml:trace contextRef="#ctx0" brushRef="#br0" timeOffset="184224.7744">24238 15106 1563 0,'-35'-5'276'0,"-39"-1"-122"16,-6 6-68-16,6 20-56 0,13 14-6 15,9 21-22-15,9 11-2 16,17 19 7-16,14 5 8 16,21 6 27-16,15-4 3 15,27-6-5-15,8-8-6 16,37-23-21-16,15-14 0 16,16-41 1-16,4-23 3 0,-11-38 4 15,-13-17 1-15,-34-19 9 16,-30-10 5-16,-61-11 20 15,-30 6 12-15,-39 20-11 16,-5 18-12-16,8 42-14 16,13 15 36-16</inkml:trace>
  <inkml:trace contextRef="#ctx0" brushRef="#br0" timeOffset="185183.3475">1732 16779 1499 0,'-2'-4'273'0,"-2"6"-49"15,2 13-34-15,3 31-50 16,2 17-34-16,8 22-49 0,-1 10-16 16,2 2-27-16,4-6-3 15,-3-20-12-15,-2-11-20 16,1-27-56-16,-5-13-32 15</inkml:trace>
  <inkml:trace contextRef="#ctx0" brushRef="#br0" timeOffset="185381.4218">1960 16849 1683 0,'-2'7'383'0,"-3"15"-178"15,2 13-53-15,3 15-67 16,3 11-15-16,8 14-31 16,-1-3-9-16,6-4-9 15,1-8-9-15,-4-21-61 16,3-9-21-16</inkml:trace>
  <inkml:trace contextRef="#ctx0" brushRef="#br0" timeOffset="185516.0482">1772 17187 1625 0,'15'-2'340'0,"27"-2"-165"0,12 0-74 16,15-1-25-16,5 2 201 16</inkml:trace>
  <inkml:trace contextRef="#ctx0" brushRef="#br0" timeOffset="185931.9986">3093 17190 1479 0,'4'-9'203'0,"6"-15"-135"16,2-8-1-16,2-5 12 16,-2-5-9-16,0 3-9 0,-2 10 3 15,-3 15-8-15,1 13 3 16,-4 17-3-16,-4 8-11 16,0 22-21-16,3 8-9 15,4 12-9-15,3 3 2 16,1-9-37-16,-1-7-46 15</inkml:trace>
  <inkml:trace contextRef="#ctx0" brushRef="#br0" timeOffset="186292.0416">3175 16764 1613 0,'-30'6'291'0,"-38"7"-192"16,-2 7-42-16,0 13-34 15,3 9-7-15,18 13-11 16,14 10-2-16,29 3 0 16,14 3 2-16,32 4 11 15,13 1 6-15,18-1 2 16,6-1-2-16,4-19-8 15,5-16-2-15,11-35 8 0,0-18 4 16,-11-28 4 0,-13-16 9-16,-30-22 5 0,-17-9 1 15,-26-11 4-15,-20-2-10 16,-40-2-4-16,-20 6-4 16,-22 20-13-16,4 17 8 15,21 35 15-15,23 16-298 16</inkml:trace>
  <inkml:trace contextRef="#ctx0" brushRef="#br0" timeOffset="186686.3788">4017 17155 1667 0,'11'1'340'16,"31"5"-223"-16,16-2 3 16,29-5-22-16,14-1-26 15,0-3-30-15,-2 3-14 16,-14 2-10-16,-7 1-33 0,-9 4-103 15</inkml:trace>
  <inkml:trace contextRef="#ctx0" brushRef="#br0" timeOffset="186951.346">4105 17258 1562 0,'3'-1'252'0,"12"-1"-136"16,14 1-31-16,25 0-8 15,15 1 6-15,12 2-28 16,4 4-11-16,-4 1-18 0,-10 0-10 15,-5-4-30-15,-6-4-20 16</inkml:trace>
  <inkml:trace contextRef="#ctx0" brushRef="#br0" timeOffset="187211.8628">4658 17001 1555 0,'14'3'261'0,"19"2"-115"16,8 5-37-16,5 9 14 16,-6 4-11-16,-11 12-29 15,-11 4-16-15,-18 5-36 16,-8 1-7-16,-19-1-5 16,-7-2-4-16,-10-9-15 15,-1-7-28-15,5-13-62 16,2-9-316-16</inkml:trace>
  <inkml:trace contextRef="#ctx0" brushRef="#br0" timeOffset="187640.2439">4385 16676 1129 0,'-13'-14'349'0,"-11"-17"-185"16,9 0-47-16,16 0-43 15,9 2 13-15,17 11 3 16,4 4-1-16,6 12-3 16,-5 5-22-16,-9 17-25 15,-10 6-4-15,-17 17-6 16,-8 6-4-16,-15 3-9 15,3 0-4-15,3-13-7 16,9-6-1-16,14-14-4 16,12-6 0-16,11-11 0 15,6-1 2-15,6-5 1 16,2-2 3-16,7-3-21 16,-6-5-21-16</inkml:trace>
  <inkml:trace contextRef="#ctx0" brushRef="#br0" timeOffset="187974.0227">4494 16398 1163 0,'-15'-7'358'16,"-29"-5"-120"-16,-2 7-48 16,-1 12-88-16,-6 7-21 0,6 16-37 15,4 8-17-15,7 13-18 16,10 4-4-16,12 10-1 15,11-4 1-15,19 8 5 16,11-1 5-16,21-7 22 16,2-32 5-1,-24-14 3-15,0 0-6 0,90 10-17 16,-1-19-3-16,-5-34 1 16,-51-22 1-16,-25-20 0 15,-11-3 3-15,-32-6-4 16,-15 2-1-16,-29 7 11 15,-9 8 7-15,-6 19 1 16,0 13-3-16,11 20-5 16,3 8-24-16,21 9 316 15</inkml:trace>
  <inkml:trace contextRef="#ctx0" brushRef="#br0" timeOffset="188667.0266">5641 16797 1649 0,'-3'7'355'0,"1"16"-165"16,2 16-45-16,5 29-52 16,5 11-16-16,0 18-32 15,-2 1-7-15,-3-6-10 16,2-9-7-16,-4-28-8 16,0-13-11-16,-1-31-51 15,-4-8-45-15,1-21-321 16</inkml:trace>
  <inkml:trace contextRef="#ctx0" brushRef="#br0" timeOffset="188902.6174">5566 16820 1574 0,'18'-17'303'15,"36"-19"-104"-15,15 4-48 16,22 12-50-16,5 12-16 15,-14 18-39-15,-17 10-13 16,-30 24-6-16,-18 6-1 16,-29 13 2-16,-11 1 3 15,-20-11-9-15,-8-6-2 0,-5-16-5 16,-3-10 3-16,13-14-51 16,10-7-46-16,22-8-109 15</inkml:trace>
  <inkml:trace contextRef="#ctx0" brushRef="#br0" timeOffset="189218.7695">6539 17079 1521 0,'14'0'260'16,"22"2"-83"-16,8-1-58 15,15 0-39-15,4-1-24 0,-5 0-17 16,-2 1-29-16,-14-1-257 16</inkml:trace>
  <inkml:trace contextRef="#ctx0" brushRef="#br0" timeOffset="189393.3557">6580 17285 1732 0,'18'0'383'0,"32"2"-251"16,11-1-38-16,14-1-12 16,3 5 85-16</inkml:trace>
  <inkml:trace contextRef="#ctx0" brushRef="#br0" timeOffset="190355.9888">7484 16590 1350 0,'-23'18'272'0,"-15"13"-46"15,-7 22-47-15,-5 20-24 16,13 24-33-16,16 16-12 15,33 11-25-15,19 0-15 16,22-12-34-16,6-12-2 16,11-26-43-16,6-23 26 15</inkml:trace>
  <inkml:trace contextRef="#ctx0" brushRef="#br0" timeOffset="190954.5405">7829 16979 1487 0,'0'15'272'16,"-4"8"-28"-16,4 18-118 15,0 7 14-15,3 5-46 16,5 0-24-16,0-12-33 16,-1-11-12-16,-4-18-10 15,-3-8-1-15,-4-13-1 16,7-8 0-16,-5-14-7 16,1-6-2-16,0-10-13 0,-4-2-9 15,7-6-15-15,-4 0-1 16,7 2 10-16,1 1 6 15,1 8 15-15,5 11 1 16,-9 14 0-16,2 13-1 16,0 21 3-16,-7 10 0 15,8 24 13-15,0 4 1 16,5 7 6-16,10 2-2 0,2-15-8 16,3-3 0-16,3-18-3 15,0-10-1-15,0-15 2 16,-2-10 0-16,-1-16-5 15,-3-5-3-15,-5-13-10 16,-2-1-3-16,-3-6-5 16,-3-3 3-16,2 4 3 15,-3 5 4-15,-3 20 10 16,0 14 11-16,-9 19 11 16,2 14 4-16,2 17 5 15,1 5-2-15,9 6-6 16,-1 0-3-16,9 4-8 15,-6-2 10-15,6-5 44 16,-2-6-337-16</inkml:trace>
  <inkml:trace contextRef="#ctx0" brushRef="#br0" timeOffset="191603.0939">8648 17294 1011 0,'12'-2'423'15,"9"-4"-236"-15,2-7-56 16,3-4 5-16,-2-7-31 15,-3-4-29-15,-9-4-29 16,-5 2-7-16,-20-2-8 16,-8-2 1-16,-18 10 0 0,-11 4-4 15,2 14-6-15,-1 8-5 16,10 13-14-16,8 3-3 16,12 7-5-16,7 2 0 15,16 4-1-15,3-3 1 16,11-4 2-16,1-3-1 15,5-13 3-15,6-2 0 16,3-11 0-16,-1-2 1 16,-2-4 1-16,-1-1-1 0,-3 9-1 15,1 3-1-15,-2 15 11 16,2 8 2-16,-4 16 5 16,-3 2 6-16,-9 10-7 15,-12 0 0-15,-15 0 1 16,-12-10-3-16,-14-4-1 15,5-23 0 1,19-7-4-16,0 0-4 0,-57-5-19 16,9-5-25-16,16-33-29 15</inkml:trace>
  <inkml:trace contextRef="#ctx0" brushRef="#br0" timeOffset="191992.524">9281 17015 1631 0,'-4'5'342'0,"0"13"-177"16,3 13-28-16,4 12-47 15,4 8-17-15,-1 4-22 16,3-1-7-16,-1-5-13 16,1-9-20-16,1-15-73 15,-5-10-16-15</inkml:trace>
  <inkml:trace contextRef="#ctx0" brushRef="#br0" timeOffset="192128.1632">9194 17175 1464 0,'21'0'259'0,"28"-1"-14"0,3 0-96 15,9 1-78-15,0 1-16 16,-4 3 380-16</inkml:trace>
  <inkml:trace contextRef="#ctx0" brushRef="#br0" timeOffset="192542.1738">9751 17345 1420 0,'16'9'245'16,"9"7"-19"-16,10-5-84 15,-3-4 5-15,1-11-21 16,-1-5-26-16,-8-13-27 15,-1-5-12-15,-12-8-24 16,-3-6-8-16,-8-4-16 0,-5-6-3 16,-5-6-5-16,-2-2-2 15,0-11-4-15,8-2-3 16,14 1-2-16,8 5-6 16,15 24-22-16,4 12-31 15,2 22-110-15,1 9-284 16</inkml:trace>
  <inkml:trace contextRef="#ctx0" brushRef="#br0" timeOffset="192723.293">9914 17084 2308 0,'32'-1'1'0,"14"-2"14"16,35-4 16-16</inkml:trace>
  <inkml:trace contextRef="#ctx0" brushRef="#br0" timeOffset="193096.6221">10399 16560 1605 0,'16'12'307'0,"32"32"-139"16,8 15-68-16,1 34-19 15,-4 16-5-15,-34 8-18 16,-20 4-6-16,-37-10-14 15,-10-7-7-15,-4-25-12 16,4-17 7-16,15-37-49 16,5-15 9-16</inkml:trace>
  <inkml:trace contextRef="#ctx0" brushRef="#br0" timeOffset="198288.4443">11054 16981 1425 0,'1'-2'261'0,"1"0"-3"15,1-2-12-15,-3 4-58 16,0 0-44-16,0 0-74 16,0 0-21-16,0 0-52 15,0 0 34-15</inkml:trace>
  <inkml:trace contextRef="#ctx0" brushRef="#br0" timeOffset="198841.0528">11075 17163 1128 0,'-3'3'365'16,"0"8"-165"-16,0 13-95 15,3 7-11-15,1 18-8 16,3 8-1-16,0 11 0 16,-4 3 3-16,-6 1-39 15,-8-3-13-15,-8-9-23 16,-2-3-3-16,-4-15 13 16,5-6 4-16,-1-16 10 15,0-10 2-15,2-20-7 16,-3-10-5-16,11-15-13 0,-2-4-3 15,8-2-10-15,4-2-4 16,5 4-25-16,10 2-14 16</inkml:trace>
  <inkml:trace contextRef="#ctx0" brushRef="#br0" timeOffset="199370.6344">10840 16662 1116 0,'0'-1'380'0,"-2"0"-168"15,2-5-13-15,0 5-61 16,10 1-20-16,20 1-28 15,61 9-15-15,-28-4-31 16,3 1-12-16,-9 0-13 16,-1 0-23-16,-23-4-76 15,-9-3-53-15,-6-4-220 16</inkml:trace>
  <inkml:trace contextRef="#ctx0" brushRef="#br0" timeOffset="199536.3463">11247 16592 1151 0,'0'1'335'16,"0"2"-186"-16,5 5-26 16,5 2-14-16,-2 2-28 15,2 1-11-15,-5 6 3 16,-5-1 19-16,-7 5 21 16,-6 4-9-16,-7-4-39 0,5 2 6 15,-9-5-551-15</inkml:trace>
  <inkml:trace contextRef="#ctx0" brushRef="#br0" timeOffset="202008.5666">11709 17261 979 0,'-1'-4'455'0,"-4"-1"-260"16,-2 1-45-16,0 3-1 15,-2 2-35-15,2 3-17 16,5 4-33-16,1 1-20 16,2 0-29-16,6 1-8 15,4-2-6-15,2-4 1 16,7-4-1-16,-4-1 6 0,-2-8 29 15,1-2 19-15,-14-4 35 16,-5 0 8-16,-12 4 14 16,-4 5-6-16,0 7-27 15,-2 6-18-15,11 5-12 16,0 0 232-16</inkml:trace>
  <inkml:trace contextRef="#ctx0" brushRef="#br0" timeOffset="203782.855">12310 17197 942 0,'5'-11'402'0,"2"-15"-253"16,5-6-50-16,8-5-3 16,0-1 7-16,8 8 9 15,-2 8-4-15,-3 19-33 16,-1 11-9-16,-8 15-10 15,-5 12 0-15,-4 10-2 16,-5 2-7-16,1 4-16 16,4-6-8-16,6-7-9 15,6-4-2-15,10-12 0 16,3-8 1-16,7-19 4 16,-5-10-1-16,3-15-3 15,-5-7-2-15,-10-11-3 16,6-2-2-16,-15 0-3 15,-1 4 1-15,-8 13-2 16,-6 8-2-16,-5 18 15 0,0 8 16 16,0 20 23-1,1 5 11-15,3 12-4 0,0 6-14 16,2 4-22-16,6-2-8 16,10-7-1-16,7-8-14 15,6-22 289-15</inkml:trace>
  <inkml:trace contextRef="#ctx0" brushRef="#br0" timeOffset="204789.1886">13076 17213 1381 0,'-1'2'303'16,"1"0"81"-16,5-1-187 16,-5-1-33-16,0-1-77 15,3 0-23-15,9-2 310 0</inkml:trace>
  <inkml:trace contextRef="#ctx0" brushRef="#br0" timeOffset="205396.7013">13408 16996 1508 0,'-2'-4'292'15,"0"0"-44"-15,-1 4-139 16,2 0-29-16,0 0-64 16,1 0-37-16</inkml:trace>
  <inkml:trace contextRef="#ctx0" brushRef="#br0" timeOffset="205700.2561">13411 17147 1527 0,'-5'11'282'0,"-2"10"-55"15,5 19-112-15,2 13 1 16,8 14-28-16,2 6-18 16,-5 4-22-16,-5 0-4 15,-13-1-8-15,-7-9 7 16,-7-11 8-16,-6-8-3 16,0-19-8-16,2-10-10 0,-1-20-14 15,3-11-4-15,5-20-24 16,-1-4-22-16,17-14-46 15,1 3-27-15,7-3-18 16</inkml:trace>
  <inkml:trace contextRef="#ctx0" brushRef="#br0" timeOffset="206328.5713">13202 16675 1430 0,'0'-1'204'0,"8"0"-77"15,8 1-32-15,15-3-20 16,16 2-13-16,17-3-31 16,4-2-5-16,6 6-9 15,-5 2-1-15,-14 7-41 16,-10 1-18-16,-20-6-19 16,-6 1-17-16,-13-5 16 15,-4-1 24-15,-9-4 16 16,-1-4 16-16,-9-3 30 15,4 0 9-15,3-1 16 16,-5 0 5-16,10 4 4 16,3 2-7-16,6 7-12 15,1-3-6-15,9 5-19 16,3 3 1-16,2-2 15 0,6 8 18 16,-8-3 42-16,-9 4 15 15,-9 9 13-15,-10 1-3 16,-10 6-24-16,-2 0-24 15,-14 4-7-15,-1 1 266 16</inkml:trace>
  <inkml:trace contextRef="#ctx0" brushRef="#br0" timeOffset="210156.7237">21174 4721 1507 0,'-1'8'241'0,"2"27"-93"15,4 22 6-15,8 45-54 0,7 19 1 16,-3 45-45-16,-1 16-21 16,-13 28-9-16,-10 2-2 15,-9-16-3-15,-5-19-1 16,5-50-4-16,7-22-3 16,9-46-23-16,4-21-40 15,3-38-46-15</inkml:trace>
  <inkml:trace contextRef="#ctx0" brushRef="#br0" timeOffset="210592.6423">21196 4835 1287 0,'-11'2'270'0,"-10"11"-50"16,-3 11-36-16,-1 13-77 15,2 8-6-15,-1 8-80 16,2-3-9-16,5-9-7 15,4-5 0-15,8-20 1 16,5-8 6-16,8-23 5 0,4-15 2 16,4-14 4-16,1-10 1 15,-6-11 8-15,-1-1 1 16,-4-1-3-16,2 5-1 16,4 18-3-16,-1 7 0 15,1 27 7-15,0 10 0 16,12 30-2-16,5 12-1 15,16 22-9-15,8 3-7 16,-3-5 13-16,-3-10-30 0,-4-18 322 16</inkml:trace>
  <inkml:trace contextRef="#ctx0" brushRef="#br0" timeOffset="211067.0641">21524 4386 1528 0,'3'-15'263'0,"7"-15"-74"0,11 2-41 15,11 9-39-15,7 9-10 16,-2 14-40-16,-2 12-14 16,-13 12-4-16,-11 14 0 15,-12 10 1-15,-7-1-1 16,-1 0-18-16,2-10-4 16,13-14-10-16,4-6-2 15,13-15-1-15,4-6 0 16,5-10 1-16,2-5-2 0,-5-11 1 15,-2-3-1-15,-10-3 0 16,-5-2-1-16,-11 2 2 16,1 1-2-16,-7 8-1 15,2 9-3-15,2 14-7 16,-1 18-2-16,5 14 2 16,0 6 1-16,7 9 5 15,2-4 1-15,0-7-5 16,7-3-35-16,0-16-80 15,-4-7 19-15</inkml:trace>
  <inkml:trace contextRef="#ctx0" brushRef="#br0" timeOffset="211414.3515">21507 4194 1584 0,'5'-2'302'0,"3"-5"-112"16,21 0-86-16,12 1-8 15,23-4-8-15,9 2-21 16,6 1-30-16,-4 0-11 0,-19-1-16 16,-12-1-2-16,-15 1-3 15,-9 0-7-15,-11-3-15 16,-7-2-3-16,-11-3 2 15,-3 2 5-15,-1 6 11 16,1 0 2-16,6 8 2 16,3 3-1-16,7 4 4 15,8 4 2-15,6 10 22 16,1 0 17-16,-8 3 17 16,-5-1 5-16,-6-6-21 15,0-3 1-15,-1-8-287 16</inkml:trace>
  <inkml:trace contextRef="#ctx0" brushRef="#br0" timeOffset="213173.8878">14179 17166 1498 0,'5'3'283'16,"-1"-3"-15"-16,15 2-133 16,13 0-20-16,13-2-54 15,12-1-29-15,3-1-27 16,-3 3-38-16</inkml:trace>
  <inkml:trace contextRef="#ctx0" brushRef="#br0" timeOffset="213459.6509">14208 17376 1496 0,'10'3'272'0,"18"2"-18"16,7-3-54-16,24-2-57 15,6-2-33-15,7-6-52 16,-3 0-13-16</inkml:trace>
  <inkml:trace contextRef="#ctx0" brushRef="#br0" timeOffset="215693.8277">15144 16797 1325 0,'-2'12'235'0,"-3"25"-89"15,-1 15-6-15,-5 16-12 16,8 10-27-16,-1 6-38 15,4-2-11-15,7-6-20 16,-4-14-2-16,5-22-18 16,4-12 0-16,-4-28 8 15,2-8 1-15,2-26 3 16,-1-15-1-16,1-13-10 16,0-6-1-16,-6-2-5 15,-8-4 1-15,-7 1-4 16,-5-2-1-16,5 11-3 15,5 14-1-15,2 26-5 16,1 16-3-16,-5 25-4 16,4 17 0-16,-1 19 2 0,11 11 4 15,8 8 3-15,0-4 3 16,13-7 1-16,-5-10 1 16,8-18 3-16,3-8 0 15,2-23 2-15,1-11 1 16,1-17 0-16,-4-11 0 15,-9-9-3-15,-3-1 1 16,-10-8-4-16,-3 5 1 16,-9-1-1-16,-1 3-1 15,-2 14-1-15,-5 11 2 0,-3 24 14 16,-1 17 8-16,1 27 16 16,4 10 1-16,9 20-3 15,6 3-4-15,6-5-10 16,7-6 11-16,5-15-71 15,2-11-16-15</inkml:trace>
  <inkml:trace contextRef="#ctx0" brushRef="#br0" timeOffset="216262.0987">15910 17328 552 0,'10'-2'446'0,"9"1"-95"15,3-3-188-15,2-4-27 16,-3-2 7-16,5-2 15 16,-9-7-23-16,-5 0-6 15,-6-7-33-15,-10-1-7 0,-12-2-15 16,-8 3-10-16,-15 8-12 16,-6 6-13-16,4 12-18 15,1 5-3-15,16 15-13 16,4 0-5-16,16 12-7 15,9 1-2-15,12-2 1 16,6-1 6-16,5-7-26 16,5-6-11-16,7-10-7 15,-4-8-1-15,0-9 25 16,-12-5 12-16,-13-2 10 16,-2 3 1-16,-3 5 1 15,6 9 4-15,-1 13 5 16,-1 12 4-16,1 15 3 15,-11 5-4-15,-9 9-3 0,-3 0-1 16,-20 0 10-16,-1-4 7 16,-15-12 3-16,1-11-1 15,4-24-12-15,8-8-6 16,20-22-20-16,11-8-2 16</inkml:trace>
  <inkml:trace contextRef="#ctx0" brushRef="#br0" timeOffset="216658.5714">16560 16961 1509 0,'1'2'270'0,"2"10"-38"16,0 6-46-16,7 18-46 0,2 6-18 16,-1 8-45-16,-4 4-12 15,-1-1-19-15,-4-2-11 16,1-12-23-16,5-4-8 16,-9-18-46-16,1-9-46 15,-4-12-170-15</inkml:trace>
  <inkml:trace contextRef="#ctx0" brushRef="#br0" timeOffset="216789.2211">16370 17157 1387 0,'7'-3'287'15,"8"-1"32"-15,22 4-132 16,10 4-32-16,14-3-78 16,4 1-35-16,-4 0-29 15,-6 1 11-15</inkml:trace>
  <inkml:trace contextRef="#ctx0" brushRef="#br0" timeOffset="217130.3079">16874 17354 1620 0,'4'9'325'16,"10"10"-142"-16,9-5-29 15,14-7-6-15,2-5-22 16,3-6-35-16,-12-5-8 16,-3-8-19-16,-7-5-10 15,-10-13-17-15,4-2-9 16,-10-10-14-16,-1-1-3 0,-4-8-5 15,-1-5 0 1,-3-8-4-16,3-7-10 0,9 2-13 16,4 10-12-16,9 21-33 15,1 14-16-15,-2 25-99 16,1 7 85-16</inkml:trace>
  <inkml:trace contextRef="#ctx0" brushRef="#br0" timeOffset="217315.3096">17037 17092 1547 0,'14'3'290'0,"14"-3"-66"0,11 2-98 15,14 0-72-15,-1-2-12 16,7 6 54-16,-4 2 333 15</inkml:trace>
  <inkml:trace contextRef="#ctx0" brushRef="#br0" timeOffset="217805.5174">15137 16529 1491 0,'-28'11'267'16,"-39"25"-90"-16,-7 12-35 15,-6 34-20-15,16 22-58 16,29 27-23-16,17 9-9 16,42 5-11-16,19-10-4 15,31-19-2-15,13-13 1 0,2-28 54 16,7-14-419-16</inkml:trace>
  <inkml:trace contextRef="#ctx0" brushRef="#br0" timeOffset="218359.5558">17420 16581 1516 0,'17'6'264'0,"27"26"-65"16,6 16-74-16,12 40 5 15,-7 17-4-15,-25 21-4 16,-15 5 4-16,-31 4-41 15,-17-8-23-15,-2-24-38 16,-3-16-8-16,-1-45-27 16,2-16-28-16,5-36-107 15,11-12-409-15</inkml:trace>
  <inkml:trace contextRef="#ctx0" brushRef="#br0" timeOffset="218853.5679">18037 17064 1439 0,'2'-4'239'0,"5"-3"-48"15,-3 8-38-15,-6 20-49 16,-4 4-3-16,-5 18-11 16,2 3-7-16,4 10-22 15,7 0-13-15,3-11-21 16,7-3-4-16,6-17 2 15,5-11 3-15,10-17 0 16,0-8-4-16,4-17-10 16,-8-5-1-16,-7-8-2 15,-6-5-2-15,-6 4 0 0,-1 4-2 16,-6 9-2-16,-3 6-1 16,-5 12 0-16,-2 3 1 15,1 16 11-15,2 7 6 16,4 13 7-16,3 7 1 15,8 7-3-15,2 4-4 16,5 1-7-16,1-4-3 16,0-10 3-16,-1-9 140 0</inkml:trace>
  <inkml:trace contextRef="#ctx0" brushRef="#br0" timeOffset="219963.6594">18758 17122 1291 0,'0'0'265'16,"8"0"-70"-16,8 0-21 15,18 0-40-15,15-1-3 16,10 0-58-16,-1-5-25 0,1 4-17 15,-9 0-21 1,-11 1-88-16,-5 4 23 0</inkml:trace>
  <inkml:trace contextRef="#ctx0" brushRef="#br0" timeOffset="220217.9802">18843 17258 1521 0,'8'0'258'0,"14"2"-74"0,10 0-30 16,15-1-1-16,5 5-32 15,6 1-63-15,-3 1-18 16,-3 3 76-16,-6-1-333 16</inkml:trace>
  <inkml:trace contextRef="#ctx0" brushRef="#br0" timeOffset="222675.9681">20066 16892 721 0,'-2'-13'513'16,"-6"-15"-213"-16,-5 0-120 15,-8 10-12-15,-2 6-5 16,-11 14-30-16,-2 12-19 16,-6 17-46-16,2 14-22 15,13 17-37-15,9 6-9 16,21 5-4-16,14-1 0 15,19-8 2-15,11-8 2 0,4-18 2 16,-3-15 2-16,-7-20 4 16,-5-9 4-16,-14-18 32 15,-9-4 10-15,-20-5 15 16,-16 0-1-16,-18 5-35 16,-6 6-13-16,-6 11-16 15,8 7 11-15,15 8-45 16,10 4 357-16</inkml:trace>
  <inkml:trace contextRef="#ctx0" brushRef="#br0" timeOffset="222866.4599">20289 17302 1534 0,'3'3'360'16,"0"-2"55"-16,2 2-205 16,-5-3-122-16,0 0-14 15</inkml:trace>
  <inkml:trace contextRef="#ctx0" brushRef="#br0" timeOffset="223546.2836">20789 16842 1189 0,'-9'-2'286'15,"-14"1"-187"-15,-4 0-9 16,-1 1-20-16,2 0-21 16,2 4-26-16,5 0-10 0,4 3-12 15,3 1 0-15,5-4-1 16,0 4 0-16,3-4 8 15,0 3 7-15,-1 0 15 16,0 2 10-16,-3 2 6 16,-4 0-4-16,1 4 2 15,4 1-2-15,2-3-10 16,5-4-1-16,5-5-11 16,2 0 1-16,11-2 8 15,1-1 4-15,11 6-8 16,6-4-7-16,16 2-11 15,9 10-2-15,-1 3 0 16,-5 8 4-16,-23 10 17 16,-15 1 17-16,-24 9 36 15,-16-3 5-15,-23-4-2 16,-10-6-16-16,-10-24-37 0,7-6-9 16,14-23-21-1,10-8-22-15,25-2-39 0,8-3 378 16</inkml:trace>
  <inkml:trace contextRef="#ctx0" brushRef="#br0" timeOffset="223877.3965">21330 16986 1718 0,'9'5'395'0,"16"5"-189"16,2 8-67-16,3 7-51 16,3 7-23-16,-5 11-38 15,1 0-20-15,-9-4-75 16,-1-3-31-16</inkml:trace>
  <inkml:trace contextRef="#ctx0" brushRef="#br0" timeOffset="224041.9583">21554 16940 1704 0,'-10'3'409'15,"-19"12"-165"-15,-1 9-57 0,-6 14-56 16,-5 6-41-16,1 1-53 16,2 0-14-16,11-10 124 15,11-5-560-15</inkml:trace>
  <inkml:trace contextRef="#ctx0" brushRef="#br0" timeOffset="224442.7777">21906 17187 1364 0,'6'-5'227'0,"9"-11"-83"0,-4-8-14 15,4-7-17-15,3-7-19 16,-5-5-15-16,1-1-2 16,-6 1-12-16,-2 0-1 15,-5 14 3-15,0 13-3 16,-2 22-9-16,-3 12-10 0,4 21-25 16,0 12-6-16,7 14-7 15,3 4-1-15,-3 3 6 16,0-1-7-16,2-10-76 15,4-9-16-15</inkml:trace>
  <inkml:trace contextRef="#ctx0" brushRef="#br0" timeOffset="224819.1373">22495 16969 1493 0,'-9'-6'251'0,"-15"-14"-51"0,1 3-34 16,1 4-21-16,-8-2-23 15,0 15-65-15,-7 4-21 16,0 17-30-16,8 8-7 15,5 9-6-15,11 6 0 16,13 9-2-16,8-1 1 16,20-1 4-16,7-2 0 0,1-13 3 15,12-4 1 1,-4-21 3-16,-1-9-1 0,7-20 4 16,-14-9 0-16,-10-14 2 15,-9 0 0-15,-17-8 3 16,-4 4-1-16,-13 3-48 15,-4 2-8-15</inkml:trace>
  <inkml:trace contextRef="#ctx0" brushRef="#br0" timeOffset="225328.3293">22594 16544 1502 0,'1'1'292'16,"3"2"2"-16,-4 8-136 15,-2 4-24-15,2 7-31 16,1 2-25-16,8 3-29 16,6-1-12-16,11-5-21 15,1-4-5-15,3-7-6 16,0-1 7-16,-5-6-34 15,-3-4-23-15,-8-6-91 16,-2-4-261-16</inkml:trace>
  <inkml:trace contextRef="#ctx0" brushRef="#br0" timeOffset="225463.967">22831 16508 1399 0,'-3'1'266'15,"0"15"-3"-15,-1 2-17 16,0 15-81-16,-1 8-30 15,5 8-60-15,-1 3-17 0,6 4-6 16,4-6 2-16</inkml:trace>
  <inkml:trace contextRef="#ctx0" brushRef="#br0" timeOffset="226240.7676">23273 16877 1399 0,'3'-8'257'0,"1"-7"5"15,1 9-36-15,-1 16-61 16,2 13-26-16,2 22-59 16,5 14-17-16,3 13-10 15,0 1-3-15,4 6-12 16,-10-9-8-16,4-11-17 15,0-12-5-15,-7-26 3 16,5-6 2-16,-7-24 3 16,5-11 0-16,11-18-3 15,3-11-4-15,6-14-3 16,-4-7-2-16,-7-5 1 16,-3 0-1-16,-3 8-2 15,-4 11-1-15,1 28-5 16,-2 19 0-16,-1 30 1 0,3 18 0 15,4 16 3-15,3 3 0 16,8 2 1-16,2-4-1 16,0-5 0-16,0-6 1 15,-1-15 0-15,-6-11 1 16,-6-21 2-16,1-8 1 16,-3-20 0-16,1-8 1 15,6-18 0-15,-5-8 1 0,0-13 0 16,3-5 12-1,-2 9 12-15,0 10 7 0,-7 28 13 16,-8 12-12-16,-1 23-16 16,-7 6-7-16,7 8-16 15,2 4 225-15</inkml:trace>
  <inkml:trace contextRef="#ctx0" brushRef="#br0" timeOffset="229836.5214">24279 17170 1167 0,'-2'3'341'0,"-2"10"-122"15,-5 4-41-15,-6 12-57 16,-8 4-16-16,-14 2-32 15,-3-2-16-15,-1-7-16 16,3-12-7-16,9-19-10 16,5-9-7-16,11-14-9 15,9-2-5-15,12 1-8 16,8 0-2-16,8 9-4 16,6 3 0-16,3 17 2 15,1 8 1-15,3 15 4 16,-3 6 2-16,-5 8 2 0,1-3 2 15,-6-4 0-15,-1-7 0 16,-3-22 1-16,2-8 0 16,-4-20-11-16,3-8-2 15,-4-12 1-15,-5-5 0 16,-5-6 10-16,-4 0 2 16,-4-8 0-16,-6-3-1 15,7 7-2-15,0 7 0 0,4 24 5 16,4 22 4-16,-5 27 17 15,2 17 4-15,3 25-5 16,-1 8 2-16,0 6-8 16,1 1-1-16,-1-3-1 15,-2-5-2-15,0-10-5 16,-1-15 0-16,-1-21-14 16,-3-14-22-16,-3-23-81 15,-4-8-46-15,-13-16-58 16,0-3 6-16,-3-3 61 15,-5-2 43-15,8 8 62 16,0 5 36-16,12 13 56 16,12 13 16-16,7 10 25 15,13 7-12-15,13 4-33 16,5-6-13-16,7-3-25 16,-1-6-8-16,-2-7 23 15,-5-4 8-15,-10-11 28 0,-3 0 14 16,-17-14-7-16,-5 1-7 15,-7 0-2-15,-8 2 0 16,1 20 4-16,-4 8 2 16,2 27-20-16,3 15-5 15,1 16-20-15,6 10-5 16,5 6-12-16,1 0-2 16,10 3 8-16,-6-3-26 0,-2-14-50 15,0-10-11-15,-11-24-43 16,0-13-21-16,-10-14-30 15,-4-7 9-15,-8-11 37 16,-2-4 46-16,1-1 65 16,7-4 34-16,14 3 21 15,11 4 11-15,22 11 27 16,8 3-11-16,19 13-15 16,-4 2-10-16,1 4-12 15,-4 5 4-15,-15-2 43 16,2 3 2-16,-15-7-8 15,-5-3-7-15,-9-9-37 16,-6-3 2-16,-1 2 125 16</inkml:trace>
  <inkml:trace contextRef="#ctx0" brushRef="#br0" timeOffset="272883.9591">23125 6392 1328 0,'-5'-2'256'16,"-2"-2"-64"-16,6 6-15 0,8 10-59 16,4 0-7-16,11 15-29 15,6 10-12-15,0 10-16 16,3 11-5-16,-5-5-14 15,-4-7-6-15,-5-16-15 16,-9-12-2-16,-1-17 3 16,-7-11 2-16,-7-17 0 15,-6-14-1-15,-17-18-8 16,-4-2-1-16,-3-6-5 16,7 11-1-16,13 18-1 15,8 11-5-15,11 24 4 16,6 6 1-16,16 20 2 15,6 4 4-15,11 8-2 16,1 9-1-16,-5-3 3 16,-2 0-1-16,-7-6 2 0,-9-10 2 15,-11-15 6-15,-5-10 4 16,-16-20 4-16,-1-3-2 16,-9-17-8-16,-5-2-3 15,-1-3-8-15,-5-7-1 16,9 12-2-16,5 7-4 15,18 23-5-15,11 12-1 16,13 17-1-16,3 8 2 16,9 10 6-16,0 0 3 0,-6-1 1 15,-1-2 1-15,-7-7 3 16,-8-9-1-16,-5-8 5 16,-5-12 1-16,-7-18 2 15,-5-1-1-15,-6-17-2 16,2 0-3-16,-1-1-3 15,2-3-2-15,11 13 0 16,5 11-1-16,10 21 2 16,2 9 3-16,6 16-1 15,-3 3 1-15,0-1 9 16,-2 3-3-16,-6-10 135 16</inkml:trace>
  <inkml:trace contextRef="#ctx0" brushRef="#br0" timeOffset="273420.1134">23090 5490 1606 0,'0'7'339'0,"0"8"-126"0,1 7-22 16,-1 18-53 0,2 6-26-16,1 18-31 0,-1 3-15 15,-1-4-25-15,2-4-9 16,-1-18-19-16,1-7-4 16,-2-18-9-16,1-8-15 15,-5-10-64-15,-4-10-51 16</inkml:trace>
  <inkml:trace contextRef="#ctx0" brushRef="#br0" timeOffset="273582.6759">23075 5599 1509 0,'5'-6'281'0,"11"-6"-39"15,9 4-56-15,18 3-76 16,6-3-33-16,7 3-54 15,-6 2-9-15,-9 4-26 16,-9 9-40-16</inkml:trace>
  <inkml:trace contextRef="#ctx0" brushRef="#br0" timeOffset="273777.1586">23146 5771 1525 0,'5'4'289'15,"14"-4"-24"-15,11 1-58 16,19-3-71-16,9-1-33 16,-1 3-41-16,-2 0 12 15</inkml:trace>
  <inkml:trace contextRef="#ctx0" brushRef="#br0" timeOffset="274944.0071">23105 5226 1177 0,'-2'0'353'16,"-4"-2"-128"-16,8 0-46 16,-2 2-12-16,0 0-34 15,30 3-28-15,45 5-43 16,-32-7-19-16,6 2-25 15,-4 2-5-15,-11-1-4 16,3 0 1-16,-11-4-27 16,-4-1-27-16,-13-2-68 15,-4-1-32-15,-7-2-37 16,-4 1 4-16,-6-7 53 16,1 1 29-16,-4 0 59 15,1 0 24-15,5 4 38 0,2 1 10 16,9 4 33-16,-3-1 13 15,6 4 9-15,-5-1 8 16,0 0-25-16,0 0-8 16,13 7-7-16,32 34 0 15,-34-30 14-15,-4 2 4 0,-4 2-2 16,-6 1-2-16,-8 3-22 16,-3-2-6-16,4-2-20 15,1-3-9-15,4-2-9 16,5-2-3-16,-4-6-9 15,6-1 48-15</inkml:trace>
  <inkml:trace contextRef="#ctx0" brushRef="#br0" timeOffset="279912.4043">3500 15362 1291 0,'-4'-3'293'0,"-2"0"-60"15,-2 10-8-15,11 20-64 16,10 8-25-16,-2 20-32 16,9 8-19-16,-5 12-24 15,-4-5-8-15,1-3-28 16,-2-13-4-16,-2-19-7 16,-3-9-3-16,0-23-36 15,-5-7-45-15,0-21-184 16</inkml:trace>
  <inkml:trace contextRef="#ctx0" brushRef="#br0" timeOffset="280087.2633">3475 15363 1294 0,'10'-2'291'15,"11"-9"-47"-15,11 2-35 16,27 1-87-16,5 2-29 0,13 6-57 15,-3 5-18-15,-13 4-2 16,-8 0-26-16</inkml:trace>
  <inkml:trace contextRef="#ctx0" brushRef="#br0" timeOffset="280280.7768">3532 15591 1652 0,'16'0'401'15,"10"0"-128"-15,34-2-96 16,9 0-10-16,17-4-66 16,-4 6-29-16,-14-2-21 0,-9 2 250 15</inkml:trace>
  <inkml:trace contextRef="#ctx0" brushRef="#br0" timeOffset="283280.0816">12186 15309 1429 0,'-4'-9'227'0,"-2"-7"-49"0,0 10 1 15,5 25-25-15,1 17-3 16,11 37-48-16,-1 7-2 16,5 22-33-16,-2-1-17 15,-8-8-24-15,4-7-6 16,-5-32-6-16,5-18-4 16,5-42-67-16,-3-17-47 15,2-30-86-15</inkml:trace>
  <inkml:trace contextRef="#ctx0" brushRef="#br0" timeOffset="283440.9795">12194 15307 1538 0,'30'0'307'16,"21"1"-88"-16,23-1-82 15,11 0-35-15,0 2-66 16,-5 3-9-16,-22 2-59 15,-20 0 15-15</inkml:trace>
  <inkml:trace contextRef="#ctx0" brushRef="#br0" timeOffset="283593.1632">12236 15625 1808 0,'16'6'484'15,"36"1"-264"-15,15-1-43 16,28-3-65-16,7-3-5 16</inkml:trace>
  <inkml:trace contextRef="#ctx0" brushRef="#br0" timeOffset="285951.7054">19573 15167 1582 0,'1'17'293'0,"-2"28"-130"16,2 15-21-16,-1 26-26 15,-7 0-23-15,6 4-46 16,-6-6-14-16,1-23-14 0,11-7-6 15,0-27-19-15,8-13-35 16</inkml:trace>
  <inkml:trace contextRef="#ctx0" brushRef="#br0" timeOffset="286163.1616">19543 15171 1588 0,'8'-4'321'0,"21"-5"-94"15,17 1-64-15,25 0-77 16,14 3-21-16,2 3-31 16,-9 2-43-16,-19 1-96 15,-15-1-170-15</inkml:trace>
  <inkml:trace contextRef="#ctx0" brushRef="#br0" timeOffset="286357.1627">19582 15461 1572 0,'6'4'353'0,"5"0"-52"15,35-10-93-15,20-4-1 16,25-6-52-16,4 3-40 16,-9 5-55-16,-11 1-3 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3T09:54:49.74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23318 6538 981 0,'0'-5'414'16,"0"-5"-263"-16,6-6-53 15,4-2 5-15,4-5-18 16,1 3 3-16,-3 1-1 0,3 3-4 15,-6 9 7-15,-3 7 3 16,-7 20-8-16,-13 5-2 16,-12 20-22-16,1 8-14 15,-3 7-18-15,3 1-9 16,8-16-15-16,3-10-1 16,14-24-4-16,10-13 1 15,11-27 0-15,1-14 3 16,7-15 1-16,-6-2 0 0,-4 11 0 15,-1 9-1-15,-15 12 5 16,-3 8 7-16,-2 13 9 16,-9 7 3-16,-2 16 2 15,-7 10-6-15,-8 10-6 16,0 1-3-16,-2 3-8 16,6-4-3-16,9-11-3 15,6-8-1-15,10-22 0 16,7-16 0-16,12-10-1 15,0-8 0-15,0-4 0 16,-1 6 1-16,-11 2 2 16,5 8-1-16,-6 11 0 15,-7 8 1-15,-6 18 1 16,-7 5 0-16,-11 9-2 16,1 6 1-16,-4-4-1 15,3 3-1-15,10-5 0 16,4-7 1-16,9-15-2 0,1-7-1 15,11-22 0-15,7-5-3 16,5-7 3-16,-1-4 1 16,-9 8 1-16,-6 3 2 15,-7 19 3-15,-3 11 5 16,-18 14 10-16,-4 11 1 16,-11 8 1-16,-1 1-7 0,11 4-7 15,5-12-4-15,19-17-4 16,7-5 6-16,23-20-25 15,7-5 86-15</inkml:trace>
  <inkml:trace contextRef="#ctx0" brushRef="#br0" timeOffset="451.4149">23157 5612 1480 0,'-2'15'276'0,"-2"24"-5"16,3 9-43-16,1 14-60 16,0 5-33-16,0-5-63 15,0-3-18-15,1-18-30 16,0-10-26-16,2-17-82 16,-1-9-39-16</inkml:trace>
  <inkml:trace contextRef="#ctx0" brushRef="#br0" timeOffset="632.1102">23122 5691 1509 0,'8'-7'306'0,"14"-5"8"0,9-1-71 15,19 5-113-15,0 4-35 16,4 4-55-16,-6 4-33 15,-10 6-103-15,-3 0-46 16</inkml:trace>
  <inkml:trace contextRef="#ctx0" brushRef="#br0" timeOffset="816.6108">23165 5882 1610 0,'10'0'369'0,"20"0"-92"15,14-2-95-15,10-1-95 16,5 2-8-16,-5 1 170 16</inkml:trace>
  <inkml:trace contextRef="#ctx0" brushRef="#br0" timeOffset="1364.705">23108 5413 1185 0,'0'-1'358'0,"11"2"-62"15,7 0-61-15,21 2-82 16,8 0-25-16,10-1-62 16,2 1-23-16,-12-1-22 15,-2 3-5-15,-12-2-11 16,-9-1-9-16,-10 0-31 15,-6-2-14-15,-11-2-20 16,-5-6 7-16,-3-7 25 16,-5-5 13-16,6 2 21 0,0 3 14 15,10 6 24-15,8 5 6 16,6 8 17-16,5 6 1 16,0 6 12-16,-2 6 7 15,-6 2 0-15,-7-2-11 16,-4-3-22-16,-4-6 59 15</inkml:trace>
  <inkml:trace contextRef="#ctx0" brushRef="#br0" timeOffset="60571.1883">21890 6916 1447 0,'-2'6'232'0,"-1"17"-44"16,1 13-26-16,2 27-38 15,1 17 2-15,-8 29-33 16,11 19-14-16,3 7-27 16,-3 0-22-16,13-15-21 15,-6-18-1-15,-7-23 0 16,0-16-1-16,-4-25-58 16,-2-10-63-16</inkml:trace>
  <inkml:trace contextRef="#ctx0" brushRef="#br0" timeOffset="61096.0971">21859 7018 1045 0,'-11'9'355'0,"-11"14"-192"15,-2-2-28-15,2 4-17 16,5-2 10-16,6-6-80 16,5-2-19-16,8-14-14 15,5-3-3-15,6-19 4 0,4-6 3 16,7-10-1-1,-1-5 1-15,1 2-4 0,-2 1 6 16,-10 8 24-16,2 6 19 16,-9 15 23-16,1 10 2 15,2 23-10-15,-7 8-4 16,13 18-10-16,5 5-11 16,6 0-17-16,9-1 2 15,-3-13-23-15,-4-7-593 0</inkml:trace>
  <inkml:trace contextRef="#ctx0" brushRef="#br0" timeOffset="61769.8447">21841 6443 1008 0,'9'-5'443'0,"3"-5"-230"0,-4-6-74 15,1-1-3-15,-9-6-34 16,-2-1-14-16,-5-3-8 16,-8 2-3-16,-10 1-14 15,-3 5-8-15,-11 11-12 16,-2 6-6-16,1 14-11 16,3 12-5-16,11 12-11 15,7 8-5-15,19 6-4 16,5-6-1-16,18-6 1 15,6-8-1-15,9-18 3 16,5-5 3-16,4-10 4 16,-6-10 3-16,-9-13 2 15,-7-6 1-15,-20-7 0 16,-2 2-3-16,-6 5-3 16,-4 3-4-16,-4 13-4 0,2 8-4 15,3 20 2-15,2 7 0 16,9 16 4-16,8 2 3 15,4 0-4-15,5 1-1 16,7-10-25-16,-2-1-23 16</inkml:trace>
  <inkml:trace contextRef="#ctx0" brushRef="#br0" timeOffset="62339.6476">21522 6028 1478 0,'0'-2'259'0,"1"-1"-47"16,13 1-91-16,9 4-8 15,12-1-22-15,10-4-16 16,13 0-27-16,5-3-12 15,4 4-23-15,-9 2-5 16,-9 1-32-16,-9 4-19 16,-19-4-22-16,-8-1-11 15,-13 0 16-15,-10-6 19 0,-6-2 22 16,-2-4 11-16,-8-3 12 16,7 2 3-16,4 1 8 15,3 1 1-15,11 3 0 16,5 3 3-16,8 4 7 15,7 5 4-15,-1 6 9 16,1 1 10-16,-2 5 19 16,-4 3 9-16,-10-1 20 15,-3-1 2-15,-13 0-24 16,-3-6-15-16,6-2-31 16,-2-4-7-16,9-5-13 15,2-2-111-15</inkml:trace>
  <inkml:trace contextRef="#ctx0" brushRef="#br0" timeOffset="63033.8359">22482 3857 1371 0,'-2'13'239'16,"-2"26"-40"-16,0 16-17 16,8 30-53-16,1 16 8 15,4 27-54-15,-3 7-17 16,1 1-25-16,1-8-20 15,-2-23-5-15,1-14-4 16,-2-26-1-16,-5-13-6 0,-4-20-43 16,1-11-40-1</inkml:trace>
  <inkml:trace contextRef="#ctx0" brushRef="#br0" timeOffset="63427.0628">22418 4017 1184 0,'-21'11'281'16,"-9"11"-196"-16,5-1-15 0,7-5-3 16,15-2 0-16,3-6-12 15,9-9-4-15,4-3-1 16,7-12-21-16,0-8-6 16,8-6-12-16,-5-12-4 15,-1-9-3-15,1 1 1 16,-6 3-8-16,2 10 17 15,-9 19 27-15,-3 12 10 0,-1 22 30 16,-3 11-14-16,8 17-29 16,-1 1-11-16,10 0-12 15,4-1 0-15,7-15-34 16</inkml:trace>
  <inkml:trace contextRef="#ctx0" brushRef="#br0" timeOffset="63677.4834">22926 3569 1489 0,'1'12'266'16,"-2"9"-49"-16,5 14-93 15,5 9-1-15,-2 8-42 16,2 4-22-16,4 1-27 0,-5-6-12 16,3-13-3-16,0-8-26 15,-7-21-71-15,-1-6-86 16</inkml:trace>
  <inkml:trace contextRef="#ctx0" brushRef="#br0" timeOffset="63826.086">22771 3770 1077 0,'17'4'406'0,"20"5"-165"16,5-6-13-16,18-3-57 15,-2-5-8-15,1 2-72 16,2 2-24-16,-13 4 6 16,-7 3 71-16</inkml:trace>
  <inkml:trace contextRef="#ctx0" brushRef="#br0" timeOffset="65469.6936">21393 3930 1497 0,'0'27'247'0,"2"42"-79"16,2 12-26-16,1 23-34 15,-3 9-22-15,-5 3-50 16,-2 6-8-16,-9-13-13 16,3-6-4-16,1-26 5 15,4-13-26-15,6-31-84 16</inkml:trace>
  <inkml:trace contextRef="#ctx0" brushRef="#br0" timeOffset="65882.1716">21431 3970 850 0,'-13'6'494'0,"-9"6"-281"0,-9 7-110 16,-1 7-12-16,-3 4-30 15,3-1-12-15,10-2-17 16,5-5-6-16,12-10-22 15,5-8-1-15,11-11 5 16,4-8 2-16,7-10 6 16,3-5 1-16,4-5-3 15,3-1-3-15,5 0-5 16,-6-1-2-16,-9 3 11 16,-6 11 12-16,-12 12 29 15,5 15 22-15,5 18 6 16,1 8-12-16,8 14-30 15,3 1-11-15,4 2-33 16,2-3-11-16</inkml:trace>
  <inkml:trace contextRef="#ctx0" brushRef="#br0" timeOffset="66721.2428">20827 3456 696 0,'7'-17'462'0,"14"-15"-138"16,0-3-168-16,5 7 4 15,-5 8-2-15,-8 10-55 16,1 9-15-16,-6 14-17 15,5 10-8-15,-12 14-15 16,-1 3-7-16,2 5-15 16,1 1-6-16,8-2-12 15,4-2-4-15,4-11-1 16,1-6-1-16,2-17 0 16,3-8 1-16,-2-14-10 15,-5-10-9-15,1-6-21 16,-6-7-4-16,-2-5 8 15,-3-3 9-15,-6-1 19 16,-2 5 5-16,0 14 5 16,0 8 5-16,0 19 19 0,1 9 8 15,3 20 9-15,-1 2 0 16,6 5-15-16,5 4-9 16,5 1-11-16,1-1 4 15,-3-8-45-15,0-6-32 16</inkml:trace>
  <inkml:trace contextRef="#ctx0" brushRef="#br0" timeOffset="67292.0978">20894 3115 1276 0,'7'-1'282'0,"1"-3"-106"15,17 6-47-15,7-2 0 0,6 1-44 16,10 3-16-16,-2-1-32 15,2 4-12-15,-4-6-15 16,-8-1-5-16,-13-4-13 16,-10-4-11-16,-16-3-6 15,-7-4 1-15,-13-7 11 16,1 3 9-16,0 6 4 16,5 3 1-16,10 9 14 15,3 2 4-15,9 11 8 16,8 0 10-16,9 9 13 15,1 6 7-15,-4-4 10 16,-4 1-4-16,-9-3-20 16,-7-6-9-16,-10-1-10 15,-2-2 87-15</inkml:trace>
  <inkml:trace contextRef="#ctx0" brushRef="#br0" timeOffset="75832.5369">1726 10074 1613 0,'4'0'332'0,"15"-1"-136"0,16-4-49 16,40-3-60-16,15 3-20 15,12-2-35-15,4 3-14 16,-18 0-1-16,-12-3-16 16,-18 9-66-16,-13 2-49 15</inkml:trace>
  <inkml:trace contextRef="#ctx0" brushRef="#br0" timeOffset="76028.0046">2144 10050 1126 0,'-2'16'361'0,"1"24"-181"15,0 14 19-15,-1 15-34 16,-2 6-20-16,2 0-42 15,0-7-43-15,2-15-40 16,1-10 2-16,3-19-50 16,3-4-60-16</inkml:trace>
  <inkml:trace contextRef="#ctx0" brushRef="#br0" timeOffset="76325.7841">2506 10390 1474 0,'-15'0'279'16,"-15"4"-32"-16,6 15-63 15,10 10-113-15,8 6-32 16,13 2-30-16,9-6-5 0,14-2 0 15,-3-8 1-15,10-10 8 16,-2-6 4-16,-5-17 9 16,-6-9 2-16,-15-11 37 15,-13-7 2-15,-16-1 0 16,-5 2-3-16,-20 6-38 16,0 10-6-16</inkml:trace>
  <inkml:trace contextRef="#ctx0" brushRef="#br0" timeOffset="76865.291">3536 10418 1493 0,'-3'-9'267'0,"-4"-5"-56"15,-12-1-30-15,11 15-47 16,-4 7-34-16,-2 9-51 15,8 9-20-15,-1 7-29 16,11 4-5-16,7 2 0 16,6 0 2-16,4-8 3 15,-4-7 1-15,4-9 4 16,-1-7 5-16,-8-12 9 16,0-3 5-16,-12-12 4 15,-8 2-1-15,-11-3-7 0,-9 0-1 16,-1 9-64-16,6 0 133 15</inkml:trace>
  <inkml:trace contextRef="#ctx0" brushRef="#br0" timeOffset="77134.2444">3794 10395 1634 0,'-1'-4'383'0,"-2"-1"-131"15,-4 5-64-15,-3 7-89 16,1 5-23-16,1 7-38 16,5 4-14-16,4 3-14 15,6-4-5-15,13 4-3 16,4-5 0-16,10-4 1 16,1-2 2-16,5-9 3 15,-7-6 2-15,-6-5 4 16,1-2 2-16,-19-13 7 15,0 0-11-15,-9-7-56 16,-3-1-27-16</inkml:trace>
  <inkml:trace contextRef="#ctx0" brushRef="#br0" timeOffset="77255.2323">3874 10167 1414 0,'-3'-6'300'15,"-3"-5"45"-15,-1 5-32 16,3 6-153-16,4 6-50 15,6 7-59-15,6 2-30 16</inkml:trace>
  <inkml:trace contextRef="#ctx0" brushRef="#br0" timeOffset="77590.0126">4284 10349 1402 0,'-12'-2'294'16,"-6"0"27"-16,-1 5-153 15,4 8-39-15,4 9-79 16,1 6-23-16,8 6-21 15,4 0-3-15,8-2-3 16,2-4 0-16,9-7 1 16,2-5 4-16,0-7 10 15,1-4 3-15,-9-7 11 0,-5-2 5 16,-6 0-4 0,-5-3-1-16,-8 1 4 0,-2 0-29 15,-2-7 359-15</inkml:trace>
  <inkml:trace contextRef="#ctx0" brushRef="#br0" timeOffset="77750.5097">4387 10374 1511 0,'12'0'344'16,"11"-3"52"-16,4 2-167 0,15 1-121 16,-7 0-35-16,4 0-40 15,-3-1-6-15,-6-1-11 16,2-2-20-16,-9-2-65 15,-5-2-156-15</inkml:trace>
  <inkml:trace contextRef="#ctx0" brushRef="#br0" timeOffset="77884.1522">4631 10372 1532 0,'2'13'311'0,"1"15"-57"16,2 1-35-16,2 3-102 15,-3 0-36-15,-2 2-15 16,2-3 26-16</inkml:trace>
  <inkml:trace contextRef="#ctx0" brushRef="#br0" timeOffset="78406.7754">4838 10447 1365 0,'14'5'263'16,"8"0"-6"-16,2 13-120 15,-6 0-16-15,-9 8-33 16,1 4-15-16,-12-5-25 16,5-1-7-16,-3-11-16 0,-4-11-8 15,9-3-11-15,0-13-9 16,10-10-10-16,5-2-4 16,2-9 2-16,4 4 5 15,-2 9 5-15,1 4 4 16,-4 18 8-16,-6 2 14 15,-8 20 26-15,-7 1 2 0,-6 7-5 16,3 2-9 0,0-9-34-16,6 2-17 0</inkml:trace>
  <inkml:trace contextRef="#ctx0" brushRef="#br0" timeOffset="78616.2232">5270 10382 1685 0,'0'9'411'0,"7"17"-147"15,3 10-90-15,7 16-64 16,-1 9-22-16,-4 9-27 16,-4 11-15-16,0 7-26 15,-1-6-11-15,-1-14-36 16,3-17-24-16,-2-23-39 15,-2-9 16-15</inkml:trace>
  <inkml:trace contextRef="#ctx0" brushRef="#br0" timeOffset="78772.7962">5430 10578 2061 0,'14'0'21'0,"2"-5"-7"16,13-1 28-16,0 5 218 16</inkml:trace>
  <inkml:trace contextRef="#ctx0" brushRef="#br0" timeOffset="79021.3142">5807 10501 1657 0,'-15'14'408'0,"-22"12"-110"16,-3 1-116-16,-1-2-103 16,0-7-25-16,9-15-31 15,4-8-8-15,17-14-40 16,6-4-29-16,9-7-42 16,8-2-6-16,8-1 12 15,5 1 22-15,-1 14 40 16,12 10 22-16,6 18 42 15,-4 9 8-15,6 15 12 0,-12 7-9 16,-13 0 35-16,2 4 323 16</inkml:trace>
  <inkml:trace contextRef="#ctx0" brushRef="#br0" timeOffset="79889.9263">6764 10323 1148 0,'-10'-4'345'15,"-13"0"-169"-15,-6 4-16 16,-2 4-47-16,2 9-27 16,6 4-43-16,8 4-19 15,8 0-23-15,8 1-3 16,14-4-2-16,1-6 0 0,11-5 3 15,2-7 1-15,-6-5 1 16,3-1 2-16,-13-3 3 16,-8 1-1-16,-15 3-1 15,-8 4 0-15,-8 9-3 16,1 3 0-16,1 8-1 16,5 2 4-16,9-1 0 15,5 1 0-15,15-1-1 16,0-1-1-16,10-5 0 15,4-1 1-15,8-9 3 16,3-6 0-16,2-6 3 16,-4-5 0-16,-8-4-2 15,0-1-2-15,-6 2-3 16,0 3-2-16,-7 6 0 16,-2 7-1-16,-7 12 2 0,2 4 3 15,-4 6 4-15,-1-4 3 16,1-2-2-16,-3-3-1 15,2-8 3-15,0-2 0 16,1-14-3-16,1-7 1 16,3-7-6-16,2 0 0 15,-2-8 0-15,2 0-2 16,5 3-5-16,1 1 16 16,4 15 28-16,-1 12 14 0,-3 13 30 15,-2 11-13-15,-2 14-22 16,1 2-9-16,-6 3-21 15,4-1 2-15,5-11-64 16,2-5-28-16</inkml:trace>
  <inkml:trace contextRef="#ctx0" brushRef="#br0" timeOffset="80026.5605">7275 10376 1355 0,'0'-1'312'0,"0"3"104"15,0 14-118-15,0 14-154 16,3 5-22-16,1 6-72 16,-2-5 19-16</inkml:trace>
  <inkml:trace contextRef="#ctx0" brushRef="#br0" timeOffset="80488.9827">7517 10337 1483 0,'5'1'257'16,"6"1"-50"-16,13 5-98 16,2-2-14-16,15-7-35 15,5-1-18-15,2-10-21 16,1 1-8-16,-18-2-21 15,-8-1-17-15,-24 4-15 16,-10 6-1-16,-19 8 16 16,-11 10 12-16,-2 12 30 15,1 4 16-15,10 9 17 16,10 1 10-16,16-1-10 0,8 1-10 16,20-7-15-16,7-5-9 15,16-8-4-15,6-8-4 16,0-8-97-16,-1-6-19 15</inkml:trace>
  <inkml:trace contextRef="#ctx0" brushRef="#br0" timeOffset="80729.7418">8155 10435 1500 0,'-4'9'286'0,"-6"13"-32"16,-1 2-36-16,-12 1-99 15,-3-2-35-15,-3-8-51 16,-4 0-10-16,5-12-8 15,-1-9-3-15,8-8-6 16,1-7-3-16,6-5-4 16,6 4-1-16,10-5-4 15,7 1 0-15,8 6 7 16,8 9 9-16,2 13 20 16,3 11 9-16,5 17-1 15,-5 0-9-15,0 10 4 16,0 0 19-16</inkml:trace>
  <inkml:trace contextRef="#ctx0" brushRef="#br0" timeOffset="81154.5653">8200 10387 1636 0,'6'0'349'0,"19"11"-159"15,10 7-56-15,18 20-56 16,6 7-11-16,-3 5-8 15,-9 3 2-15,-25 6-3 16,-15 1-2-16,-23 6-20 16,-11-2-11-16,-11-15-22 15,-2-9-5-15,-8-31-22 16,-1-12-14-16,7-22-39 16,5-11-11-16,19-11 12 15,11-4 9-15,16-5 41 16,12-2 21-16,17 3 15 15,9 2 12-15,6 4 3 16,2 6 0-16,-7 7-8 16,-5 1-5-16,-9 10-29 0</inkml:trace>
  <inkml:trace contextRef="#ctx0" brushRef="#br0" timeOffset="81349.9946">8588 10363 1284 0,'0'0'315'15,"8"2"-19"-15,7 9-53 16,10 6-80-16,7 11-26 16,4 14-25-16,-3 7-3 15,-6 13-33-15,-5 3-15 0,-3 3-32 16,-3 0-10-16,0-13-11 16,1-10-2-16,0-22 4 15,-3-10-7-15,-3-22 289 16</inkml:trace>
  <inkml:trace contextRef="#ctx0" brushRef="#br0" timeOffset="81555.445">8881 10403 1674 0,'0'6'390'0,"-12"14"-145"0,-3 11-56 16,-11 16-74-16,-10 6-20 16,-7 12-51-16,-4-3-20 15,2 5-1-15,9-4-9 16</inkml:trace>
  <inkml:trace contextRef="#ctx0" brushRef="#br0" timeOffset="81943.4491">9016 10414 1526 0,'-5'0'297'0,"-8"1"-49"15,1 6-40-15,0 9-107 16,3 6-27-16,10 4-27 15,6 7-5-15,14-6 9 16,3-5 2-16,7-10-16 0,8-9-8 16,-1-5-7-16,0-7-2 15,-4-4-8-15,-12-5-13 16,-8-4-53-16,-6 3 0 16</inkml:trace>
  <inkml:trace contextRef="#ctx0" brushRef="#br0" timeOffset="82078.4057">9102 10168 1461 0,'-8'-3'281'0,"1"1"-32"16,0 0-81-16,11 14-56 16,10 4-492-16</inkml:trace>
  <inkml:trace contextRef="#ctx0" brushRef="#br0" timeOffset="82332.3625">9378 10399 1579 0,'2'1'328'0,"5"9"-96"0,1 7-46 16,7 9-65-1,-5 5-25-15,1-2-30 0,-1-2-16 16,1-7-10-16,-1-8 0 16,4-6 8-16,0-6 3 15,4-10-9-15,5-6-8 16,-2-6-14-16,1 0-7 16,-10-3 263-16,-1 3-928 15</inkml:trace>
  <inkml:trace contextRef="#ctx0" brushRef="#br0" timeOffset="82824.8942">9882 10317 1111 0,'-7'1'395'0,"-19"0"-150"0,4 10-60 15,5 5-82-15,1 0-34 16,17 7-29-16,4-2-17 16,9-5-14-16,9 4-3 15,-3-10 0-15,2-3 0 16,-4-7-2-16,-8-9-5 16,-5-1-5-16,-8 1-1 15,-7 3-1-15,-6 2 5 0,-6 4 2 16,0 4 7-16,1 6 24 15,8 7 10-15,4 1 19 16,6 5-2-16,9-2-6 16,3-2-6-16,15-2-15 15,6-2-4-15,6-7-3 16,1-3-21-16,1-9-7 16,-6-2-79-16</inkml:trace>
  <inkml:trace contextRef="#ctx0" brushRef="#br0" timeOffset="83139.5483">10049 10377 1053 0,'0'-5'408'0,"3"2"-230"15,12 1-75-15,8 0-31 16,10 0-36-16,1 0-10 15,-2 2-14-15,1 0-3 16,-11 0 1-16,-4 0 0 16,-15-2 14-16,-7 2 9 15,-11 0 34-15,-6 3 21 16,0 9 24-16,1 1-1 16,3 6-32-16,7 4-21 15,12 7-35-15,5-3-10 16,14 1-11-16,6 2 0 0,3-10-14 15,3-6-19-15,-1-11-83 16,-1-8-59-16</inkml:trace>
  <inkml:trace contextRef="#ctx0" brushRef="#br0" timeOffset="83529.4066">10630 10420 1432 0,'0'8'254'0,"-4"10"-33"16,-6 1-36-16,-6 2-83 15,-7-1-19-15,-3-1-29 16,-1-4-12-16,-1-10-12 16,5-1-8-16,0-13-20 15,3-6-7-15,5-11-11 0,3-3-2 16,7-1 3-16,6 8 3 16,7 7 0-16,4 3-2 15,6 15 0-15,2 8 8 16,5 11 15-16,-1 5 7 15,4 7 15-15,0-4-1 16,-1-6-3-16,6-2 1 16,-7-14-4-16,-2-5 0 15,-3-11-1-15,-2-4-3 16,-4-14-4-16,-4-3-2 0,-2-3-4 16,-1-1-3-16,1 5-3 15,-3 5-3-15,-1 11-5 16,0 8 4-16,0 16 13 15,1 14 4-15,2 10 7 16,-5-2-3-16,1 2 205 16,4-8-586-16</inkml:trace>
  <inkml:trace contextRef="#ctx0" brushRef="#br0" timeOffset="83903.3985">11562 10477 1786 0,'9'12'444'0,"2"19"-269"16,-11 4-39-16,-23 4-49 16,-5 1-6-16</inkml:trace>
  <inkml:trace contextRef="#ctx0" brushRef="#br0" timeOffset="84357.2435">12348 10333 1444 0,'-5'14'274'16,"-4"14"-16"-16,-12 7-78 16,-6 2-39-16,-3 0-65 15,3-5-28-15,0-12-22 16,-2-7-5-16,1-13-5 15,-3-13-3-15,5-9-9 16,10-1-4-16,10-6-6 16,6 3 0-16,12 4-2 15,9 2 0-15,2 10 10 16,8 10 8-16,-4 11 16 16,-1 8 4-16,3 12-8 15,-9-1-2-15,3-2 0 16,0-2-5-16,-9-12-342 15</inkml:trace>
  <inkml:trace contextRef="#ctx0" brushRef="#br0" timeOffset="84492.8814">12199 10189 1644 0,'-5'-3'380'16,"4"0"-161"-16,7 6-74 15,-6-3 271-15</inkml:trace>
  <inkml:trace contextRef="#ctx0" brushRef="#br0" timeOffset="84981.9952">12640 10530 886 0,'2'3'475'0,"4"2"-264"0,3-1-41 15,7 3-21-15,4 1-12 16,8-7-47-16,6-1-18 16,-1-7-41-16,3-8-11 15,-10-1-10-15,-10-4 3 16,-16 0-3-16,-10 2-1 15,-15 2-4-15,-4 3-2 0,-7 7-2 16,-1 3-1 0,3 6-2-16,7 7 0 0,7 12 2 15,5 4 2-15,13 15 15 16,2 1 8-16,7 6 8 16,6 1 3-16,-3-6-9 15,1-1-5-15,1-9-8 16,1-7-10-16</inkml:trace>
  <inkml:trace contextRef="#ctx0" brushRef="#br0" timeOffset="85312.3838">13299 10417 1524 0,'-15'14'295'0,"-16"14"-66"0,-2-1-67 16,0-1-101-16,-2-10-27 15,5-4-21-15,-3-10-2 16,9-4-3-16,5-8-1 16,8-10-6-16,6 1-2 15,7-9-6-15,8 5 0 16,8 4-2-16,5-1 3 0,4 14 22 15,-1 6 19-15,-2 20 32 16,-3 5 11-16,-1 8-6 16,-2-1-11-16,1-3-29 15,-2-3 0-15,2-5 57 16,2-6-386-16</inkml:trace>
  <inkml:trace contextRef="#ctx0" brushRef="#br0" timeOffset="85492.9083">13711 10331 1764 0,'0'0'401'0,"-3"1"-279"0,3 1-51 16,0-2-65-16,-1 0 13 15</inkml:trace>
  <inkml:trace contextRef="#ctx0" brushRef="#br0" timeOffset="85645.7583">13677 10561 1939 0,'0'0'530'0,"-1"-2"-352"16,3 2-45-16,-2-1 198 16</inkml:trace>
  <inkml:trace contextRef="#ctx0" brushRef="#br0" timeOffset="87937.2757">2373 11461 890 0,'5'0'461'0,"-3"-1"-256"16,-7 2-37-16,4-1-45 16,-30 3 2-16,-52 5-52 15,29-6-20-15,-2-3-17 16,6-1-9-16,6 5-14 16,1 2-6-16,8 8-8 15,3 1-4-15,17 3-7 16,13 4 0-16,23-1 1 15,13-1 2-15,21-4 6 16,5-1 3-16,10-2 0 0,-3 2 1 16,-13 1 1-16,-11 4 1 15,-35 5-2-15,-13 6 1 16,-30 8-1-16,-14 6-1 16,-10 4 1-16,-2 3-1 15,4-9 14-15,11 2 18 16,11-13 28-16,4-4 14 15,24-3 4-15,10-3-10 0,25-3-19 16,9-4-10-16,20-7-17 16,6-3-7-16,8-4-6 15,12 0 0-15,-1 0-34 16,-5-4 384-16</inkml:trace>
  <inkml:trace contextRef="#ctx0" brushRef="#br0" timeOffset="88371.684">2631 11593 1468 0,'0'0'269'0,"-1"5"-24"0,1 9-30 16,3 19-96-16,3 10-12 16,5 21-34-16,-3 3-11 15,1 2-18-15,-2-6-10 16,-6-18-19-16,4-7-2 16,-4-23-2-16,-1-11 0 15,0-10-22-15,-1-4-22 0,-2-7-54 16,3-2-27-16,-1-8-74 15,-2-11-27-15,-4-7-48 16,0-6 39-16,-2-2 49 16,-3 1-51-16,3 2 360 15,2 8 46-15,3 11-25 16,7 4 15-16,13 10-36 16,5 1-30-16,19 1-43 15,5 6-20-15,10 4-22 16,9 5-10-16,1 10-15 15,-6-3-15-15</inkml:trace>
  <inkml:trace contextRef="#ctx0" brushRef="#br0" timeOffset="88599.0761">2680 11794 1242 0,'2'3'298'16,"15"5"-76"-16,10-1-58 16,25-2-61-16,12-3-17 15,8 1-38-15,3 0-2 0</inkml:trace>
  <inkml:trace contextRef="#ctx0" brushRef="#br0" timeOffset="89060.378">3107 11964 1253 0,'10'3'267'16,"1"-3"-137"-16,9 6-64 16,-1-1-18-16,-1-1-18 0,-2-3-5 15,-2-3-8-15,-3-5-2 16,-3-7-2-16,-2-1-1 15,-6-4-2-15,-2 2-2 16,-4 0-4-16,2 5-2 16,2 10-2-16,2 5 6 15,4 16 18-15,0 7 10 16,2 12 23-16,2 4 3 16,1 12-3-16,-1 0-5 15,-3 11 21-15,-5 6 20 0,-12 1 23 16,-5-1 13-16,-11-6-30 15,-2-10-32-15,-2-19-31 16,-1-7-6-16,3-23-7 16,-1-12-3-16,10-14-14 15,4-16-24-15,7-19-63 16,3-8 4-16</inkml:trace>
  <inkml:trace contextRef="#ctx0" brushRef="#br0" timeOffset="89569.4644">2672 11311 1492 0,'0'0'230'0,"10"0"-106"16,12 0-38-16,20 2-42 16,16 0-7-16,19-2-11 15,2 3-8-15,-1 0-9 16,-9 2 5-16,-25-3-32 16,-9 0-14-16,-19-2-46 15,-9-4-29-15,-10-7 22 16,-5-1 16-16,-3-6 38 15,0 2 19-15,5 5 49 16,3 4 26-16,8 9 43 16,-1 7 40-16,9 12 6 15,-2 2-1-15,-3 6-34 16,-3 2-29-16,-1-6 5 0,0-6 295 16</inkml:trace>
  <inkml:trace contextRef="#ctx0" brushRef="#br0" timeOffset="89946.3499">3839 11720 1508 0,'11'1'265'0,"18"3"-62"15,11-1-68-15,14-2-61 16,5 2-18-16,-1-1-12 0,-7 1-66 16</inkml:trace>
  <inkml:trace contextRef="#ctx0" brushRef="#br0" timeOffset="90115.94">3947 11901 1622 0,'15'6'350'0,"21"3"-151"15,7-4-24-15,12-4-73 16,2-1-28-16,-1-2 320 15</inkml:trace>
  <inkml:trace contextRef="#ctx0" brushRef="#br0" timeOffset="91306.0549">5606 11938 1224 0,'2'-7'302'0,"0"-8"-137"15,-1-2-44-15,-1-4 0 16,-5-6-22-16,-6 2-4 16,-8-1-23-16,-7-1-10 15,-5 6-26-15,-3 1 15 16,4 14-3-16,-2 6-9 15,2 15-7-15,7 8-27 16,6 9-4-16,15 6 2 0,14 1 4 16,7-1 4-16,7-9-2 15,3-6 0-15,0-12 0 16,0-8 0-16,1-10 2 16,-4-10 0-16,-5-11-18 15,0-3-8-15,-8-6-8 16,-3 2 0-16,-4 10 14 15,-5 6 4-15,-2 13 3 16,-3 11 4-16,3 13 7 16,1 7 3-16,5 8 4 15,6-1-6-15,8 4 2 16,-2-5 14-16</inkml:trace>
  <inkml:trace contextRef="#ctx0" brushRef="#br0" timeOffset="91743.1592">5320 11516 1529 0,'5'2'262'0,"15"4"-83"16,16 0-64-16,6-6-41 15,13-1-1-15,10-3-24 16,-5 3-13-16,7 3-14 16,-12 1-8-16,-20-2-14 15,-5-2-4-15,-20 1-27 16,-7 0-14-16,-14-3-11 15,-5 0 2-15,-3-10 22 16,-4 1 13-16,8 0 15 16,2 0 1-16,12 8 8 15,4 4 14-15,12 3 16 16,6 9 9-16,8 4 17 16,3 1 10-16,-4 3 16 15,-11-6 1-15,-17-3-11 16,-10 0-13-16,-17-3-16 15,-2-3 13-15</inkml:trace>
  <inkml:trace contextRef="#ctx0" brushRef="#br0" timeOffset="93867.2366">6415 11850 1341 0,'-2'1'275'0,"-3"2"-36"16,3 3-38-16,2-6-85 16,23 6-21-16,70 14-31 15,-16-14-9-15,19 1-27 16,-3-4-9-16,-16 4-60 15,-6-1 229-15</inkml:trace>
  <inkml:trace contextRef="#ctx0" brushRef="#br0" timeOffset="94095.3364">6494 12005 1540 0,'6'-2'266'0,"20"-2"-98"16,14-3-27-16,29-2-19 15,12-3-18-15,6 4-40 16,-6 1-17-16,-17 5-16 16,-15 2-25-16,-21-1-48 15,-7 0 254-15</inkml:trace>
  <inkml:trace contextRef="#ctx0" brushRef="#br0" timeOffset="94247.9817">6995 11843 1478 0,'9'5'254'0,"15"9"-55"16,7 4-31-16,-5 3-30 15,-6 7-26-15,-15 2-34 16,-11-3-19-16,-18-1-43 15,-9-8-31-15,-11-7 152 0</inkml:trace>
  <inkml:trace contextRef="#ctx0" brushRef="#br0" timeOffset="94497.8785">6527 11837 1544 0,'-11'8'326'16,"-5"7"-64"-16,-3 19-78 15,1 8-34-15,8 6-63 16,5 2-15-16,13-12-24 15,9-7-1-15</inkml:trace>
  <inkml:trace contextRef="#ctx0" brushRef="#br0" timeOffset="98315.5853">4552 11477 1322 0,'0'1'242'0,"0"8"-93"15,-1 7-10-15,2 14-42 0,3 12 6 16,0 15-30-16,1 8 0 15,5 9 1-15,-2-3-39 16,1-8-14-16,-2-9-6 16,-5-21-5-16,1-10-1 15,0-22 2-15,2-9 0 16,-3-19-2-16,0-13 0 16,-2-15-5-16,-3-6 0 15,-3-9-1-15,-4-2-2 0,-1 3 1 16,0 4-2-16,-1 10 0 15,8 11 0-15,-2 17-2 16,4 5 1-16,3 22-5 16,-1 3 0-16,9 17-1 15,-3 6 1-15,7 7 2 16,4 5 2-16,6 1 0 16,5 0 1-16,0-4 1 15,6-4 1-15,-2-11 0 16,2-7 0-16,-1-15 3 15,-2-11 0-15,-3-12 0 16,-6-10 0-16,-5-10-2 16,-2 1 1-16,-8 1-1 15,2 5-2-15,-5 11 0 16,-3 7 0-16,4 17-3 16,-5 4 1-16,4 16 1 15,-3 8 1-15,1 6 6 0,8 6 3 16,-3 8 9-16,-2 8 1 15,-1 5 3-15,-5 7 2 16,-1 5 10-16,5 0 18 16,-2-13 4-16,7-5-5 15,2-22-18-15,2-13-15 16,1-14 18-16,2-8 290 16</inkml:trace>
  <inkml:trace contextRef="#ctx0" brushRef="#br0" timeOffset="104375.0221">7893 11591 1471 0,'-5'2'244'15,"5"14"-63"-15,-1 16-18 16,3 32-45-16,6 20-14 16,-3 19-33-16,3 1-28 0,-6-10-20 15,1-17-5-15,0-27-4 16,2-10 3-16,1-24-41 15,1-12-39-15</inkml:trace>
  <inkml:trace contextRef="#ctx0" brushRef="#br0" timeOffset="104556.5299">7874 11592 1543 0,'19'-3'292'16,"14"-5"-91"-16,20 1-86 16,5 4-29-16,12 7-47 15,1 2-1-15,-3 7-64 16,-13 4-124-16</inkml:trace>
  <inkml:trace contextRef="#ctx0" brushRef="#br0" timeOffset="104750.1372">7901 11870 1603 0,'10'2'307'0,"28"1"-161"15,8-2-30-15,20-2-41 16,11 1-21-16,-2 0-9 15,-7 0 4-15</inkml:trace>
  <inkml:trace contextRef="#ctx0" brushRef="#br0" timeOffset="105232.4539">7835 11364 1483 0,'9'2'225'16,"9"-1"-93"-16,20 0-15 15,10-4-23-15,11-3-17 0,21 2-35 16,0 2-16-16,-7 6-18 16,-4 5-1-16,-26 5-41 15,-10-4-19-15,-17 1-33 16,-10-7-24-16,-12-8-7 15,-4-7 26-15,-7-7 30 16,-4-5 24-16,2 0 60 16,0 0 28-16,8 7 35 15,11 6 23-15,4 7-3 16,9 6-11-16,-1 9-7 16,-1 5 6-16,-2 12-2 15,-9 4-10-15,-7 0-25 16,-8-7-5-16,6-10 88 15</inkml:trace>
  <inkml:trace contextRef="#ctx0" brushRef="#br0" timeOffset="105831.0876">8719 11830 1163 0,'3'0'366'15,"-2"5"-109"-15,0 14-33 16,0 21-92-16,2 12-14 16,-2 7-46-16,3-2-17 0,1-6-21 15,0-9-11-15,-4-11-4 16,-1-7-19-16,-1-12-77 16,-9-9-63-16</inkml:trace>
  <inkml:trace contextRef="#ctx0" brushRef="#br0" timeOffset="105984.686">8553 12069 1418 0,'10'0'271'16,"14"-1"5"-16,27-2-97 16,9-3-14-16,19 0-52 15,-3 0-27-15,-11 3-41 16,-10 3 1-16,-18 5-552 15</inkml:trace>
  <inkml:trace contextRef="#ctx0" brushRef="#br0" timeOffset="107475.1151">9350 11856 1476 0,'2'-2'235'15,"1"2"-101"-15,5 9-16 16,1 23-41-16,1 10-20 0,-2 10 1 15,-2 3-1-15,-1-4-11 16,-1-3-8-16,0-7-18 16,3-6-6-16,-1-14-3 15,-4-7-1-15,-2-11 7 16,-1-3 2-16,0-4 1 16,-1 3-1-16,1-1-10 15,0 1-4-15,0-3-3 16,0-2-4-16,-1 0-51 15,0 4-34-15,1-1-83 16,0 1-6-16,1-1 28 16,0-1 46-16,0 1 63 15,0-2 23-15,0 4 21 16,0-1 5-16,-1 1 15 16,0-2 6-16,-2-4 6 0,1-1 0 15,-2-9-10-15,-7-33-4 16,8 18-12-16,0-6-3 15,3-15 3-15,-1-6 6 16,4-1 23-16,-2 0 5 16,-6 12 14-16,4 9 1 15,-5 12-2-15,0 6 1 16,6 16-18-16,-3 0-12 16,3 7-20-16,0-2-8 0,0 0-7 15,6 21 0-15,18 56 1 16,-13-20 4-16,10 11 7 15,-5 1 4-15,2-20 7 16,6-7-3-16,0-25-1 16,3-7-1-16,1-17 2 15,0-8 0-15,2-18-2 16,1-6-1-16,-8-11-5 16,-1-8-1-16,-9-2-2 15,-10 2 0-15,-3 6-3 16,-1 9 0-16,1 20-5 15,0 11-1-15,-2 22-1 16,-2 11-1-16,2 15 11 16,0 7 5-16,7 14 5 15,8 4 2-15,6 7 6 16,4-2 10-16,-5-12 11 16,-5-1 5-16,-4-12-4 0,-1-7-10 15,6-12-14-15,-4-9 165 16</inkml:trace>
  <inkml:trace contextRef="#ctx0" brushRef="#br0" timeOffset="108029.0643">10222 12187 1278 0,'8'-6'292'16,"8"-4"-81"-16,-2-3-78 15,0 0-23-15,-3-3-44 16,-2-2-8-16,-10-3-17 15,-8-2-7-15,-14-2-11 16,-11-2-6-16,-8 4-6 16,-4 7 4-16,-2 10 4 15,6 7-1-15,9 12-5 16,10 3-7-16,14 12-2 0,7 0 0 16,13-1 5-16,6-5-1 15,7-7-1-15,5-3 0 16,7-9 0-16,1-3 2 15,-1-8-2-15,-2-4 0 16,-11 2-1-16,-6 1-2 16,-4 9 8-16,-2 3 11 15,-1 15 15-15,1 9 6 16,0 16 1-16,-1 9-4 0,-1 10-12 16,-7 7-2-16,-13-1-5 15,-6-7-4-15,-13-13-2 16,-5-16 0-16,-6-15-2 15,-2-9-2-15,3-16-13 16,3-7-26-16,8-20-67 16,7-10-32-16</inkml:trace>
  <inkml:trace contextRef="#ctx0" brushRef="#br0" timeOffset="108391.6072">10046 11703 1522 0,'-4'-1'266'15,"-1"-3"-95"-15,5 3-38 16,0 1-42-16,22 0-17 15,59 5-20-15,-24-1-5 16,1-1-17-16,0 0-7 0,-12-3-10 16,-3-2-4-16,-11-6-2 15,-9-2-12-15,-13-2-22 16,-9-2-10-16,-2 1-10 16,-2-1 11-16,-2 6 14 15,4 6 7-15,-1 12 29 16,1 8 20-16,-3 8 26 15,1 2 3-15,0-2-11 16,4 1-6-16</inkml:trace>
  <inkml:trace contextRef="#ctx0" brushRef="#br0" timeOffset="108725.1398">10857 11826 1531 0,'0'-1'326'16,"3"7"-43"-16,-4 6-46 0,6 22-128 15,5 10-23-15,2 8-22 16,5 5-10-16,-8-5-25 16,-4-1-10-16,-1-14-21 15,1-7-25-15,3-17 349 16</inkml:trace>
  <inkml:trace contextRef="#ctx0" brushRef="#br0" timeOffset="108869.751">10749 12044 1589 0,'10'2'350'15,"6"-2"-94"-15,28 7-138 16,7-7-38-16,13 1-53 15,6 1 36-15</inkml:trace>
  <inkml:trace contextRef="#ctx0" brushRef="#br0" timeOffset="109376.5803">11455 12167 1568 0,'13'5'312'0,"18"3"-99"15,7 0-5-15,-2-11-63 16,1-8-24-16,-8-8-41 0,-6-8-17 16,-11-7-30-16,0-2-10 15,-11-17-12-15,-1-7-3 16,-15-13-4-16,-5-6-3 16,4 1-6-16,6 6-11 15,18 11-24-15,8 5-13 16,12 17-20-16,2 8-11 15,3 20-35-15,6 12-193 16</inkml:trace>
  <inkml:trace contextRef="#ctx0" brushRef="#br0" timeOffset="109562.097">11488 11929 1495 0,'4'1'296'16,"10"2"28"-16,25 0-210 15,14-3-24-15,14 0-52 16,5 0-18-16,-3 0 385 16</inkml:trace>
  <inkml:trace contextRef="#ctx0" brushRef="#br0" timeOffset="110384.2673">11504 11212 1214 0,'4'-4'289'16,"8"0"-137"-16,18 4-69 16,12 0-10-16,18 4 4 15,8 3-9-15,4 0-29 16,-5 0-14-16,-11-1-12 15,-9-3-19-15,-17-5-42 16,-8-3-22-16,-14-5-30 16,-6-2 25-16,-12-5 34 15,-2 0 16-15,-1-1 50 16,3 7 19-16,5 9 35 16,3 3 30-16,3 10 2 0,5 3-4 15,5 8-4-15,1 2-8 16,-2 0-26-16,-2-2-16 15,-3-5-5-15,-2-6 344 16</inkml:trace>
  <inkml:trace contextRef="#ctx0" brushRef="#br0" timeOffset="110770.0812">12262 11839 1591 0,'11'6'329'0,"2"2"-122"15,24 1-98-15,15-1-31 16,13-3-39-16,6-3-15 15,-6-1 3-15,-6 1-26 16,-24-4-87-16,-2 0-350 16</inkml:trace>
  <inkml:trace contextRef="#ctx0" brushRef="#br0" timeOffset="110925.2027">12383 12014 1543 0,'11'7'321'16,"4"8"-67"-16,24-10-79 16,9-2-31-16,12-4-69 15,5-3-17-15,-8 0 320 16</inkml:trace>
  <inkml:trace contextRef="#ctx0" brushRef="#br0" timeOffset="111684.4793">13240 11558 1217 0,'-1'8'318'16,"-2"7"-105"-16,1 23-82 16,2 13-9-16,-1 24-16 15,1 11 3-15,-2 0-4 16,-1-4-15-16,1-21-31 16,-3-14-15-16,5-22-17 15,2-13 1-15,0-17 3 16,0-14-1-16,5-14-4 15,3-10-11-15,-4-22-7 16,2-5-2-16,-4-9-1 0,-2 2-1 16,2 15-4-16,-3 9 0 15,0 21-2-15,-3 8-4 16,0 23-2-16,2 10-2 16,2 20 0-16,3 9 2 15,7 14 3-15,4 6 1 16,7 5 6-16,6-1 2 15,1-11 3-15,1-13-1 16,2-20 0-16,0-13 1 16,0-17 0-16,-1-6 0 15,-2-20-4-15,-2-6-3 0,-4-13-7 16,-4-3-14-16,-7-1 1 16,-3 5 1-16,-5 18 4 15,-2 8 12-15,-3 24 7 16,-3 11 6-16,-6 21 12 15,0 13 5-15,6 24 14 16,2 8 1-16,6 9-5 16,6-3-7-16,8-17-13 15,7-9-28-15,4-23-46 16,8-6 356-16</inkml:trace>
  <inkml:trace contextRef="#ctx0" brushRef="#br0" timeOffset="112162.3018">14237 12062 1362 0,'8'-4'241'0,"3"-4"-79"0,-6-6-36 16,3-2-10-16,-3-6-24 16,-2-2 8-16,-8-12-22 15,-8-3-16-15,-8-3-28 16,-3 3-7-16,1 11-8 16,-4 10-5-16,-2 14-5 15,-4 6-4-15,2 16-10 16,6 5-1-16,11 13 4 15,10 9 2-15,15-4 6 16,3 0 1-16,10-10 0 16,1-7 0-16,4-10 2 15,1-7 0-15,-5-14 0 16,0-7-5-16,-4-9-17 16,1-1-5-16,-8-9-7 15,-2 4 3-15,-10 5 15 16,-1 6 1-16,0 19 4 15,-2 11 1-15,1 12 3 16,4 8 3-16,5 4 0 16,5 0-1-16,6-6 24 0,1-6-29 15</inkml:trace>
  <inkml:trace contextRef="#ctx0" brushRef="#br0" timeOffset="112566.2202">13915 11552 1432 0,'6'-1'248'16,"7"-2"-30"-16,20 7-90 15,15 0-36-15,14 2-8 16,7 4-7-16,6-1-27 16,-5-3-8-16,-7 0-22 15,-8-2-11-15,-21-4-18 16,-7-3-16-16,-18-4-60 16,-6-2-31-16,-15-5-12 15,-6-3 17-15,-2 3 51 16,-2-1 26-16,7 10 45 15,5 2 12-15,10 3 28 0,2 8 10 16,13 6 10-16,3 6 11 16,2 7 24-16,-4-4 10 15,-9-2-13-15,-5-5-18 16,0-5-11-16,-1-2 304 16</inkml:trace>
  <inkml:trace contextRef="#ctx0" brushRef="#br0" timeOffset="113001.0724">15089 11815 1464 0,'4'0'248'15,"13"0"-37"-15,9 0-51 16,35 1-42-16,11 0-26 16,21 2-45-16,2 2-10 15,-17 2-19-15,-5 2-3 0,-21-2-20 16,-3-1-23-16,-6-6-98 15,-8-6-191-15</inkml:trace>
  <inkml:trace contextRef="#ctx0" brushRef="#br0" timeOffset="113226.2986">15174 12019 1150 0,'-3'0'332'16,"-5"0"-201"-16,24-6-41 15,14 1-3-15,25-2-11 16,13 5 4-16,15 6 13 16,5 0-2-16,-8 4-27 0,-4-1-15 15,-19-7-65-15,-12-3-45 16</inkml:trace>
  <inkml:trace contextRef="#ctx0" brushRef="#br0" timeOffset="113421.2794">15671 11780 1074 0,'9'7'397'0,"8"4"-201"0,11 13-67 15,6 4 15-15,-4 7 1 16,-4 1 2-16,-21-6-2 15,-10 1-25-15,-19-5-33 16,-9-5-4-16,-1 3-31 16,2-9-11-16,7-2-24 15,5 3-9-15</inkml:trace>
  <inkml:trace contextRef="#ctx0" brushRef="#br0" timeOffset="114208.5682">1790 13463 1554 0,'0'3'282'0,"5"3"-102"16,16 1-41-16,34-2-45 15,16 1-17-15,23-7-34 16,9 1-14-16,1 2-17 0,-5 0 6 16,-15 6-46-16,-10-2-42 15</inkml:trace>
  <inkml:trace contextRef="#ctx0" brushRef="#br0" timeOffset="114447.4828">1958 13644 1215 0,'-4'0'315'0,"6"3"-119"16,13 0-15-16,18 0-69 16,18-3-18-16,16-3-19 15,2-2-19-15,18 2-26 16,-4-2-7-16,-5 6-4 16,-7-1-49-16</inkml:trace>
  <inkml:trace contextRef="#ctx0" brushRef="#br0" timeOffset="114675.4927">2485 13416 1172 0,'19'7'344'0,"14"3"-115"15,2 5-113-15,5 1 0 16,-13 4-2-16,-6 1 12 15,-19 8-11-15,-10 4-18 16,-19 4-26-16,-6 1-10 16,-7-4-26-16,2-4-7 0,0-6 0 15,6-6-5-15</inkml:trace>
  <inkml:trace contextRef="#ctx0" brushRef="#br0" timeOffset="117818.1266">3444 13072 1469 0,'1'2'263'15,"3"3"-47"-15,4 21-49 16,4 11-9-16,-5 21-5 15,-3 13-18-15,-9 12-26 16,0 4-23-16,0-7-56 16,0-11-10-16,5-15-12 15,0-11-1-15,1-20-20 0,3-7-25 16,0-19-82-16,-1-11-3 16</inkml:trace>
  <inkml:trace contextRef="#ctx0" brushRef="#br0" timeOffset="117989.9084">3389 13169 1330 0,'17'-1'295'16,"9"-2"33"-16,17-1-174 16,11 0-12-16,12-2-56 15,1 0-23-15,4 1-34 16,0 3 6-16,-15 2-15 15</inkml:trace>
  <inkml:trace contextRef="#ctx0" brushRef="#br0" timeOffset="118183.3856">3465 13411 1632 0,'18'5'360'0,"12"1"-159"16,23-6-81-16,12-1-22 15,10-6-49-15,2 0 14 16,-2 0 328-16</inkml:trace>
  <inkml:trace contextRef="#ctx0" brushRef="#br0" timeOffset="121333.3322">4163 13459 1524 0,'16'2'292'15,"14"1"-41"-15,37 2-100 16,12-3-8-16,24 2-55 16,1-4-7-16,-8-3 307 15</inkml:trace>
  <inkml:trace contextRef="#ctx0" brushRef="#br0" timeOffset="122015.3092">4999 13184 1622 0,'-1'14'338'15,"-1"22"-163"-15,-3 17-27 0,5 18-41 16,-5 4-16 0,1-2-13-16,3-9-14 0,1-19-19 15,5-10-12-15,-2-22-11 16,-1-12-3-16,-2-15-2 16,-2-11-1-16,2-9-3 15,1-4-4-15,-3-8-3 16,-1-6-1-16,0-8-4 15,-2-4-2-15,8 4-4 16,2 7 0-16,1 18-2 16,1 13 0-16,-5 19-3 15,2 6 0-15,3 23 2 16,1 5 2-16,10 16 5 16,3 6 0-16,11 0 1 15,2-2 0-15,-3-14 1 16,0-11 0-16,-2-18 0 0,-4-10 1 15,2-17-12-15,-2-7-10 16,-3-17-25-16,-1-5-13 16,-5-10-10-16,-5-1 14 15,-5 10 22-15,0 12 9 16,-6 16 41-16,2 13 14 16,-1 22 28-16,3 10 20 15,3 19-9-15,4 13-6 16,0 11-28-16,0 3-10 0,6 1-13 15,-3-8 4-15,9-14 232 16,3-14-716-16</inkml:trace>
  <inkml:trace contextRef="#ctx0" brushRef="#br0" timeOffset="122525.4576">5849 13592 1170 0,'4'-7'340'0,"5"-4"-139"16,-4-2-48-16,-1-2-50 0,-2 3-15 15,-2-6-19-15,-6 0-8 16,-6 2-29-16,-9 0-12 16,-9 7-14-16,-2 7-1 15,-3 10 2-15,3 3-2 16,9 7 0-16,3 4-5 16,14 0-3-16,9 3-2 0,8-4 2 15,5-4 1-15,8-5 2 16,2-3 3-16,6-9-21 15,0-7-16-15,-2-3-14 16,-3-4 0-16,-9 5 22 16,1 7 14-16,-7 12 21 15,1 12 29-15,-1 16 33 16,3 5 7-16,-5 14 0 16,-3 1-31-16,-9 7 40 15,-9 0 14-15,-15-11 18 16,-5-7 7-16,-11-26-66 15,-3-7-22-15,0-23-20 16,4-10-18-16,13-14-40 16,5-14 151-16</inkml:trace>
  <inkml:trace contextRef="#ctx0" brushRef="#br0" timeOffset="122858.3142">6312 13480 1667 0,'14'4'387'0,"20"2"-138"16,11-3-77-16,25-2-67 15,1-2-31-15,13-2 46 16,2-2 143-16</inkml:trace>
  <inkml:trace contextRef="#ctx0" brushRef="#br0" timeOffset="123188.935">6975 13637 1421 0,'11'4'295'16,"14"4"96"-16,10-2-154 0,5-6-66 16,1-2-14-16,-5-9-47 15,-6-5-17-15,-8-10-37 16,-6-4-13-16,-9-6-13 15,-5-8-11-15,-7-13-12 16,-7-2 0-16,-4-11-2 16,-3-6-1-16,10 0-26 15,9-4-17-15,20 14-33 16,14 10-17-16,10 27 360 16</inkml:trace>
  <inkml:trace contextRef="#ctx0" brushRef="#br0" timeOffset="123369.4512">7082 13333 1750 0,'11'0'433'15,"22"0"-207"-15,14-1-113 16,20 1-62-16,3 1 4 15,-8 7-573-15</inkml:trace>
  <inkml:trace contextRef="#ctx0" brushRef="#br0" timeOffset="123724.502">7862 13454 1527 0,'6'-2'307'0,"17"-2"-14"0,11 2-131 16,18 1-90-16,11 1-26 15,2 0-19-15,-4 1-11 16</inkml:trace>
  <inkml:trace contextRef="#ctx0" brushRef="#br0" timeOffset="123904.5365">7882 13582 1763 0,'4'3'427'0,"17"7"-226"15,14-1-60-15,18-1-38 16,14-3-34-16,8-1 38 16,-3-3 227-16</inkml:trace>
  <inkml:trace contextRef="#ctx0" brushRef="#br0" timeOffset="126878.2893">8749 13181 1497 0,'0'4'227'15,"6"16"-105"-15,0 13-8 16,4 32-53-16,6 9 3 15,-2 9-9-15,-1-4-5 16,-5-16 6-16,4-10-15 16,-11-26-26-16,6-9 1 15,-2-24 1-15,-5-13 1 16,5-16-1-16,-3-13-3 0,1-15-7 16,-3-12 1-16,-3-7-4 15,3 1 1-15,-7 9-3 16,7 8-2-16,2 25-1 15,1 10-3-15,2 24-5 16,-2 15 4-16,-3 25 8 16,0 10 4-16,12 20 9 15,1 4-1-15,9-7-4 16,3-5-2-16,1-20-1 16,2-12-1-16,-1-21 4 15,2-9 2-15,-7-24 4 16,1-7-1-16,-5-16-2 15,-6-8-3-15,-1-5-2 16,-4 1-1-16,1 12-4 16,-3 3-2-16,3 20-2 0,-3 14-5 15,-4 10 3-15,4 15 3 16,3 19 6-16,2 9 9 16,2 23 4-16,-4 9 8 15,-4 17 1-15,-1 0-3 16,0-8-5-16,6-15-5 15,6-27-42-15,3-9 243 16</inkml:trace>
  <inkml:trace contextRef="#ctx0" brushRef="#br0" timeOffset="127387.7823">9744 13626 1126 0,'5'-6'349'0,"9"-9"-192"16,-5 3 0-16,-1-3-15 15,2 3-10-15,-10-4-10 16,-2-4-8-16,-9 3-27 16,-8-4-14-16,-4 1-27 0,-6 3-13 15,-5 7-17-15,-1 7-7 16,3 15-7-16,4 10-2 16,6 7-6-16,5 3-1 15,11 0-1-15,9-3 1 16,13 0 2-16,3-5 2 15,10-8 3-15,1-4 0 16,8-12 2-16,-1-9 1 0,-7-13-10 16,-2-7-7-16,-10-1-1 15,-4-2-2-15,-5 7 11 16,-2 3 3-16,-7 16 3 16,2 7 7-16,-2 14 17 15,2 8 5-15,3 7 3 16,7 3-6-16,9-1-16 15,2 0 11-15,1-14 20 16,0-5 317-16</inkml:trace>
  <inkml:trace contextRef="#ctx0" brushRef="#br0" timeOffset="140220.5585">10488 13401 1513 0,'1'3'249'16,"11"5"-82"-16,16-3-7 15,38-5-17-15,14-1-28 16,25-7-68-16,6 3-22 16,-4 2-16-16,-11 0 1 15,-22 5-71-15,-15-1-68 16</inkml:trace>
  <inkml:trace contextRef="#ctx0" brushRef="#br0" timeOffset="140445.4485">10655 13507 1431 0,'0'3'216'0,"7"0"-55"16,14 1-4-16,28 3-42 16,14-4-5-16,17-2-52 15,5-1-22-15,0 2-19 16,-8-1 1-16,-23 2-89 16,-6-2-59-16</inkml:trace>
  <inkml:trace contextRef="#ctx0" brushRef="#br0" timeOffset="140598.0306">11100 13266 1415 0,'27'12'268'0,"12"6"-14"16,4 18-71-16,-12 6 8 16,-23 8-7-16,-13 1 3 0,-21-2-61 15,-8-1 29-15</inkml:trace>
  <inkml:trace contextRef="#ctx0" brushRef="#br0" timeOffset="142965.9556">11883 13083 1475 0,'-1'2'273'0,"0"-1"-32"0,1 34-61 16,0 11-20 0,4 30-46-16,2 14-26 0,-3 2-43 15,4 2-12-15,-3-21-15 16,-3-13-3-16,2-21-1 16,1-14-15-16,-1-21-62 15,2-7-32-15</inkml:trace>
  <inkml:trace contextRef="#ctx0" brushRef="#br0" timeOffset="143133.1527">11851 13047 1591 0,'18'-7'324'0,"27"0"-133"16,16 3-34-16,20-1-79 0,0 10-29 15,-9 0-25-15,-6 0-36 16</inkml:trace>
  <inkml:trace contextRef="#ctx0" brushRef="#br0" timeOffset="143332.6105">11844 13349 1515 0,'1'4'307'0,"9"-1"8"15,18 0-95-15,27-3-101 16,17 0-25-16,12-1-46 16,-3 2-2-16,-16 1 306 15</inkml:trace>
  <inkml:trace contextRef="#ctx0" brushRef="#br0" timeOffset="143588.4519">12495 13400 1677 0,'16'-3'390'15,"26"2"-171"-15,8 2-87 16,-2 2-84-16,-3 1-23 16,-8 1-23-16,-11 0-26 15,-3 0-123-15</inkml:trace>
  <inkml:trace contextRef="#ctx0" brushRef="#br0" timeOffset="143746.7464">12546 13513 1582 0,'9'6'348'0,"18"3"-69"15,6-5-73-15,15 2-94 16,0-6-32-16,0 5-24 15,3-2 126-15</inkml:trace>
  <inkml:trace contextRef="#ctx0" brushRef="#br0" timeOffset="145007.5777">13404 13008 1485 0,'-14'0'259'0,"-22"9"-56"0,-7 12-35 16,0 19-45-16,-4 13-26 16,12 28-41-16,6 16-9 15,24 19-13-15,26-40 2 31,-11-38-2-31,2 1-3 0,64 91-39 0,21-25-40 16,18-36 15-16</inkml:trace>
  <inkml:trace contextRef="#ctx0" brushRef="#br0" timeOffset="145451.1257">13658 13765 1416 0,'-2'0'228'0,"-4"-1"-56"0,9-2-5 16,-3 1-29-16,0 1 0 16,17-7-27-16,37-22-11 15,-26 6-25-15,-1-2-12 16,-9-6-25-16,-8-4-9 15,-10-8-8-15,-8-5-3 16,-8-9-6-16,-1-7-4 16,4-7-4-16,4-5-4 0,16 5-8 15,10 9-5-15,13 16-3 16,7 9-15-16,1 18-71 16,-2 8-11-16</inkml:trace>
  <inkml:trace contextRef="#ctx0" brushRef="#br0" timeOffset="145653.5968">13621 13462 1701 0,'22'0'373'0,"26"-5"-210"16,10 3-49-16,10 2-57 0,-4 2-11 16,-6 3 352-16</inkml:trace>
  <inkml:trace contextRef="#ctx0" brushRef="#br0" timeOffset="146473.4766">14204 13378 1466 0,'-1'0'284'16,"-4"4"-5"-16,5 11-49 16,3 13-98-16,0 3-29 15,2 12-39-15,4 0-11 16,0-2-24-16,-1-1-10 16,4-3-6-16,0-3-21 15,-3-15-75-15,0 0-44 16</inkml:trace>
  <inkml:trace contextRef="#ctx0" brushRef="#br0" timeOffset="146627.0791">14051 13578 1663 0,'17'3'380'0,"24"4"-167"15,10-5-31-15,15-2-74 16,4-5-25-16,-1-4-28 15,-2 1-7-15,-15-2-425 16</inkml:trace>
  <inkml:trace contextRef="#ctx0" brushRef="#br0" timeOffset="147493.1582">14735 13226 1451 0,'0'19'224'0,"5"39"-64"0,-2 15-16 15,-3 11-34-15,0 3-5 16,-4-16-34-16,-2-9-18 15,6-16-28-15,-4-11-7 16,4-15 4-16,0-9 4 16,0-15 2-16,0-10-1 15,3-11-9-15,-4-8-6 16,-3-12-8-16,-1-6-1 16,-5-18-3-16,4-6-2 15,-2-8-2-15,2 3-2 0,8 24-1 16,5 17 1-16,1 32-2 15,3 12 1-15,3 25-1 16,-4 11 2-16,9 14 6 16,0 9 0-16,6-7 5 15,3-4 1-15,4-12 1 16,-2-14-2-16,2-13 1 16,-1-8 2-16,0-12 0 15,-3-9 0-15,-6-19-3 16,-5-6-4-16,-4-18-13 15,-6-9-6-15,-1 3-5 16,0 3 2-16,-5 17 11 16,9 18 9-16,-7 20 7 15,-1 10 5-15,3 21 7 0,-5 8 6 16,9 21 26 0,4 6 9-16,3 10 18 0,0 0-9 15,-2-7-24-15,-2 2-11 16,-4-16-16-16,1-5-2 15,0-15 288-15</inkml:trace>
  <inkml:trace contextRef="#ctx0" brushRef="#br0" timeOffset="147967.8914">15631 13022 1508 0,'-16'9'260'16,"-21"20"-89"-16,-2 6-22 16,-5 27-53-16,5 12-13 0,13 29-15 15,12 11-5-15,24-2-14 16,10-9-12-16,23-23-17 16,3-8-2-16,4-25-56 15,1-7-46-15</inkml:trace>
  <inkml:trace contextRef="#ctx0" brushRef="#br0" timeOffset="148419.1382">15927 13663 1362 0,'1'-4'232'0,"-1"-2"-79"16,0-4-10-16,0-1-22 0,-2-4-26 15,-6-6-14-15,-6-3-8 16,-8-2-28-16,-5-1-9 16,-5 12-14-16,0 10-9 15,1 14-10-15,3 15-2 16,8 3-4-16,5 3-2 15,13 2 0-15,8-1 3 16,12 2 1-16,6-6 1 16,9-9 1-16,-1-9 1 0,7-12-13 15,0-6-20-15,-7-9-29 16,-4-5-4-16,-11-4 12 16,-7 0 19-16,-10 3 32 15,-2 3 1-15,-5 10 15 16,-2 4 13-16,2 11 22 15,4 6 2-15,1 11-10 16,4 2-14-16,7 7-21 16,2 3 9-16,7-5-1 15,2 1 117-15</inkml:trace>
  <inkml:trace contextRef="#ctx0" brushRef="#br0" timeOffset="148633.1391">16230 13459 1609 0,'0'3'343'16,"-1"7"-133"-16,1 12-52 16,5 11-47-16,1 1-29 15,-1 5-27-15,2-1-11 16,1 2-18-16,0-6-27 15,1-8-75-15,-1-8-32 0,-5-12-292 16</inkml:trace>
  <inkml:trace contextRef="#ctx0" brushRef="#br0" timeOffset="148769.8872">16089 13632 1530 0,'0'0'289'0,"9"1"-75"16,7 0-52-16,19-2-78 15,11-2-38-15,12 2-30 16,9 1 6-16,-6 0-98 16</inkml:trace>
  <inkml:trace contextRef="#ctx0" brushRef="#br0" timeOffset="149360.6186">16633 13771 1184 0,'7'-6'337'15,"9"-2"-139"-15,-3-6-69 16,5-3-14-16,-5-7-46 16,-5-2-13-16,-7-2-13 15,-7-3-5-15,-9 1-12 16,-4 0 2-16,-7 10 0 15,2 7-3-15,-5 14-7 16,6 5-9-16,9 12-12 16,4 5-3-16,14 4 0 15,3 4 1-15,5-6 2 16,5-2 0-16,3-8-2 16,4-5-3-16,3-9-2 15,-4-3 2-15,-3-9 3 16,-4 0 5-16,-6-2 3 0,-1 4 0 15,-4 2 18-15,0 7 10 16,3 7 6-16,4 8 3 16,3 14-15-16,-4 5-1 15,-14 11 25-15,-10 4 11 16,-18 5 39-16,-9-6-1 16,-2-8-27-16,1-6-13 15,-5-25-34-15,6-4-7 16,5-16-39-16,6-10 3 0</inkml:trace>
  <inkml:trace contextRef="#ctx0" brushRef="#br0" timeOffset="149779.6382">16848 13108 1538 0,'29'20'297'0,"18"12"-68"0,15 36-117 16,-8 15 4-1,-15 22-8-15,-19 3-4 0,-29-4 9 16,-8-1-21-16,-21-18-47 15,-1-9-16-15,2-22-29 16,1-19-27-16,14-26-50 16,6-9 295-16</inkml:trace>
  <inkml:trace contextRef="#ctx0" brushRef="#br0" timeOffset="150864.1219">17186 13039 1598 0,'17'8'306'16,"26"15"-139"-16,9 22-36 15,13 37 2-15,-7 19-7 16,-16 27-12-16,-18 6 1 0,-34-1-45 16,-10-9-21-16,-10-22-28 15,0-21-8-15,6-31-8 16,2-22 3-16,2-27-170 15</inkml:trace>
  <inkml:trace contextRef="#ctx0" brushRef="#br0" timeOffset="165704.3019">1868 15398 1544 0,'7'-4'248'0,"8"-12"-107"16,3-12-16-16,7-21 1 16,-1-13-4-16,1-13-48 15,3-7-18-15,-5-3-23 16,-4 2-14-16,-6 9 4 0,-4 16 9 16,-6 26 25-16,-5 15 11 15,-1 23-12-15,-7 12-11 16,-3 20-30-16,7 11-7 15,6 17-1-15,12 8 3 16,13 15 1-16,2 2 4 16,12 1-7-16,-3-4-1 15,6-29 1-15,2-12-1 16,-5-32-39-16,0-11-30 0,-10-18-64 16,-9-11-16-16</inkml:trace>
  <inkml:trace contextRef="#ctx0" brushRef="#br0" timeOffset="165854.919">2027 15228 1476 0,'19'1'262'0,"23"-1"-43"16,9-3-32-16,8-6-76 15,-1 1-30-15,-8 2-63 16,-6 4-51-16</inkml:trace>
  <inkml:trace contextRef="#ctx0" brushRef="#br0" timeOffset="166005.7558">1699 15036 1773 0,'-2'-3'423'0,"-1"2"-257"16,14 5-110-16,10 0-24 15,20 6 2-15,12-5-25 16</inkml:trace>
  <inkml:trace contextRef="#ctx0" brushRef="#br0" timeOffset="166347.8649">2544 15271 1485 0,'6'5'308'16,"11"0"49"-16,10 3-179 15,4 0-24-15,6-6-56 16,-2-1-26-16,-5-7-39 16,-4-9-7-16,-9-5-6 15,-9-5 0-15,-14-2-5 16,-9 4-2-16,-14 0-9 15,-2 5-4-15,-4 9-3 16,2 5-4-16,9 23-3 16,4 10-2-16,7 14 2 0,4 15-1 15,6 7 4-15,7 5 2 16,9-2 1-16,8-8 3 16,8-13 14-16,-4-13-13 15,10-9 14-15,0-10-62 16</inkml:trace>
  <inkml:trace contextRef="#ctx0" brushRef="#br0" timeOffset="166623.7771">3266 15143 1625 0,'-7'17'367'0,"-13"21"-135"16,-6 6-31-16,-8-2-71 15,-1-4-35-15,-1-13-51 16,4-8-19-16,2-17-18 16,3-7-10-16,1-13-29 15,3-6-6-15,9-1-1 16,2-1 7-16,14 6 20 16,6 6 8-16,21 12 18 15,4 7 14-15,6 13 25 16,6 6-3-16,-2 9-13 15,0 1 21-15,-6 0-409 16</inkml:trace>
  <inkml:trace contextRef="#ctx0" brushRef="#br0" timeOffset="167127.7076">4404 16114 1511 0,'4'15'305'0,"0"13"-32"15,-1 31-75-15,-3 17-11 16,-3 22-57-16,-6 3-22 16,5 1-51-16,4-6-19 15,-3-19-23-15,6-13-4 16,-3-30-24-16,4-12-27 15,2-22-74-15,-4-8 146 16</inkml:trace>
  <inkml:trace contextRef="#ctx0" brushRef="#br0" timeOffset="167430.2317">4212 16199 1612 0,'18'-15'328'0,"28"-15"-143"16,15 3-12-16,21 11-46 16,8 11-32-16,5 8-56 15,-5 7-13-15,-17 10-13 16,-16 5-2-16,-36 12 3 0,-19 9 0 15,-33 12 2-15,-15 5 2 16,-19 4-2-16,-3-10-1 16,4-15-2-16,-1-14 8 15,13-21-44-15,10-6-41 16,14-25 169-16</inkml:trace>
  <inkml:trace contextRef="#ctx0" brushRef="#br0" timeOffset="167803.2529">5238 16492 1608 0,'3'3'380'0,"8"0"-72"15,24 7-158-15,16-5-26 16,13-5-60-16,4 1-30 16,-4-1-16-16,-7 0-1 15,-7 1-65-15,-7 0 385 16</inkml:trace>
  <inkml:trace contextRef="#ctx0" brushRef="#br0" timeOffset="167971.3247">5268 16726 1527 0,'16'3'323'16,"12"-2"-31"-16,23-5-122 16,12-5-22-16,9-4-80 15,0 1 14-15,-5 10 187 16</inkml:trace>
  <inkml:trace contextRef="#ctx0" brushRef="#br0" timeOffset="168369.6413">6303 16103 1565 0,'-5'-3'333'0,"1"9"-87"16,-3 17-27-16,6 32-85 15,0 16-27-15,3 24-26 16,3 6-17-16,0-4-23 16,3-3-9-16,2-22-16 15,-6-15-2-15,5-20-10 16,-1-15-19-16,-6-22-81 15,0-12-42-15</inkml:trace>
  <inkml:trace contextRef="#ctx0" brushRef="#br0" timeOffset="168555.2008">6225 16177 1601 0,'26'-7'314'16,"35"-8"-161"-16,10-2-13 16,8 5-59-16,1 3-27 15,-4 8-11-15,-1 1 12 0,-8 8-212 16</inkml:trace>
  <inkml:trace contextRef="#ctx0" brushRef="#br0" timeOffset="168759.9375">6281 16504 1576 0,'6'5'329'0,"23"3"-77"16,9-6-74-16,25-2-51 15,13-2-42-15,4-7-16 16,7 3 15-16</inkml:trace>
  <inkml:trace contextRef="#ctx0" brushRef="#br0" timeOffset="169332.8504">6181 15851 1553 0,'-9'0'290'0,"-5"2"-88"16,11 2-41-16,21 0-42 16,12 2-20-16,27-3-41 0,10 2-12 15,12-3-19-15,3 2-3 16,-11-3-11-16,-3-2-24 16,-14-6-87-16,-9-1-33 15,-16-4-117-15,-11 1-12 16,-16-5 43-16,-6 1 55 15,-6-3 70-15,-3 2 92 16,5 8 128-16,1 2 5 16,8 9 38-16,3 2 4 0,4 12-47 15,3 0-5-15,-3 4-25 16,0 2-8-16,-8-4-32 16,-1-1-8-16,0-5 335 15</inkml:trace>
  <inkml:trace contextRef="#ctx0" brushRef="#br0" timeOffset="171995.8228">7044 16635 1104 0,'4'0'273'15,"-2"-3"-230"-15,5-1-26 16,-7 3 6-16,0 0 12 16,0-1 23-16,0 1 7 15,0 0 19-15,0 0-4 16,0 0-13-16,0 0 0 0,0-1-20 16,0 1-6-16,-1 0-10 15,-1 1-4-15,0 0-6 16,2 0-8-16,0 0-10 15,0 0 0-15,14 1 2 16,32-6-2-16,-32-12 16 16,-2 6 14-16,-12 4 24 15,-3 5 8-15,-14 4 8 16,-4 6-7-16,-3 7-13 16,-2-5-3-16,10 3-20 15,6-5-6-15,11-8-15 16,9 1 15-16,14-4 45 15,5-1-375-15</inkml:trace>
  <inkml:trace contextRef="#ctx0" brushRef="#br0" timeOffset="172653.3625">7586 16470 1503 0,'13'-12'262'0,"17"-14"-62"0,4 9-63 15,4 14-25-15,-3 9-19 16,-13 19-20-16,-9 10-2 16,-13 16-14-16,-6 3-11 15,4 9-23-15,-1-5-10 16,8-17-6-16,4-5-2 15,7-17 1-15,6-10 0 16,2-14 2-16,2-11 0 16,-3-17-1-16,-1-8-3 15,0-6-1-15,-6-7-1 0,-6 0-1 16,-6 2 0-16,-2 13 0 16,-2 11-1-16,-4 26 0 15,4 11-1-15,-2 18 5 16,2 9 2-16,6 9 8 15,0 5-1-15,4 0-2 16,4-3 0-16,1-13 8 16,0-14-2-16</inkml:trace>
  <inkml:trace contextRef="#ctx0" brushRef="#br0" timeOffset="173137.1425">7599 16132 1531 0,'-1'0'301'16,"-3"0"-69"-16,18 1-92 15,11-2-29-15,29-1-48 16,14 2-12-16,6-3-22 15,0-1-7-15,-8 4-45 16,-13-2-40-16,-14 2-83 16,-8-2-53-16,-21-2-11 15,-8-1 56-15,-10-9 69 16,-7 3 59-16,0-4 80 16,1-2 32-16,6 12 59 15,3 4 11-15,6 7-26 16,4 5-6-16,5 6-49 15,1 5-11-15,-1 7-21 0,-2 5 18 16,-2-5 333-16</inkml:trace>
  <inkml:trace contextRef="#ctx0" brushRef="#br0" timeOffset="173543.0504">8691 16584 1607 0,'31'1'323'0,"17"-2"-163"16,19 1-86-16,-2-1-18 16,-4 0-30-16,-2-4-5 15,-13 0-37-15</inkml:trace>
  <inkml:trace contextRef="#ctx0" brushRef="#br0" timeOffset="173722.1041">8796 16759 1633 0,'13'-1'362'0,"20"-5"-131"16,13 1-78-16,11-1-54 15,0 2-12-15,1 3-87 16</inkml:trace>
  <inkml:trace contextRef="#ctx0" brushRef="#br0" timeOffset="175044.9117">9996 15963 1461 0,'-23'10'237'0,"-28"26"-83"16,-2 11 7-16,0 27-41 15,1 19-4-15,17 20-25 16,22 7-10-16,31-6-31 16,18-10-18-16,24-27-8 15,2-16-4-15,4-26 359 0</inkml:trace>
  <inkml:trace contextRef="#ctx0" brushRef="#br0" timeOffset="175487.9497">10203 16752 1316 0,'0'7'265'0,"5"6"-32"16,10 2-77-16,12-8-53 15,8-5 4-15,3-9-27 16,2-10-14-16,-6-15-17 16,-6-9-11-16,-10-11-16 0,-8-8-2 15,-10-8-9-15,-1-2-2 16,-5-9-3-16,3 1-2 16,4 7-4-16,6 9-1 15,9 21-4-15,5 10 1 16,9 22-40-16,6 9-43 15</inkml:trace>
  <inkml:trace contextRef="#ctx0" brushRef="#br0" timeOffset="175673.4544">10214 16517 1680 0,'-4'0'367'0,"6"7"-180"16,15-1-57-16,19-7-51 16,18 3-21-16,15-4-24 15,14-6 25-15</inkml:trace>
  <inkml:trace contextRef="#ctx0" brushRef="#br0" timeOffset="176003.3934">10923 16381 1410 0,'7'4'271'16,"1"4"2"-16,1 26-112 16,-1 9-14-16,-1 16-53 15,-1 2-26-15,-2-5-29 16,0 0-8-16,-2-11-19 15,3-7-24-15,-1-16 34 16</inkml:trace>
  <inkml:trace contextRef="#ctx0" brushRef="#br0" timeOffset="176151.0197">10802 16623 1420 0,'8'5'288'0,"17"2"102"15,16 1-188-15,23-8-111 0,14-4-13 16,11-3-18-16,-1-2 59 16</inkml:trace>
  <inkml:trace contextRef="#ctx0" brushRef="#br0" timeOffset="176826.0702">11583 16224 1553 0,'-7'19'298'16,"-3"15"-104"-16,5 30-105 15,2 8-9-15,7 10-17 0,3 0-5 16,0-13 1-16,1-6-14 15,2-22-28-15,0-12-7 16,4-22 2-16,-3-12-1 16,-4-16 1-16,-1-11-1 15,-6-17-5-15,-2-1-2 16,-8-13-5-16,-3-2-4 16,-6-2-5-16,3 0-2 15,11 17 2-15,8 8 0 16,11 29-1-16,1 10 0 0,4 24 3 15,-4 12 2-15,7 19 5 16,0 1 0-16,4 3 1 16,7-6 1-16,-4-14 0 15,1-7 1-15,1-21 0 16,0-8 1-16,1-16-1 16,0-10-3-16,-6-15-7 15,-3-7-8-15,-7-12-19 16,-3 1 2-16,-6 7 7 15,-3 2 3-15,-3 29 43 16,-1 12 10-16,-2 26 21 16,0 16 13-16,2 23-13 15,3 10 3-15,11 10-15 16,2-2-7-16,8-6-3 16,-3-9-7-16,1-17 300 15</inkml:trace>
  <inkml:trace contextRef="#ctx0" brushRef="#br0" timeOffset="177289.7036">12579 15937 1283 0,'-15'1'255'0,"-17"18"-104"15,-8 15-24-15,-10 28-23 0,2 14-6 16,11 26-22-16,8 9 4 15,27 7-12-15,9-7-8 16,25-17-31-16,13-11-7 16,17-21-1-16,8-8-9 15,-3-18-21-15</inkml:trace>
  <inkml:trace contextRef="#ctx0" brushRef="#br0" timeOffset="177784.9019">12906 16704 759 0,'5'-4'494'16,"9"1"-260"-16,-2-6-112 16,-4-7 1-16,-4-2-25 15,-2 0-2-15,-8-9-14 16,-6 2-2-16,-12-3-16 0,-5 1-10 16,-3 12-16-16,-5 4-8 15,5 18-15-15,2 8-1 16,6 14-10-16,7 6-4 15,13 3-5-15,5 2 0 16,15-8 3-16,4-3 0 16,5-12 2-16,5-9 1 15,6-11 4-15,-2-9-12 0,-4-12-18 16,-5-2 0-16,-17-3-3 16,-3 0 13-16,-7 4 15 15,-4 3 1-15,-4 10 0 16,1 11 6-16,1 15 12 15,0 4 5-15,9 11 3 16,4 1-4-16,9 4-13 16,11 1 9-16,9-8 395 15</inkml:trace>
  <inkml:trace contextRef="#ctx0" brushRef="#br0" timeOffset="178146.0856">13236 16438 1478 0,'4'-3'244'0,"-2"-1"-73"16,7 13-16-16,-1 25-30 16,-1 9-21-16,3 11-23 15,-6 4-6-15,2-3-17 16,3-3-10-16,0-7-20 15,-2-10-24-15,0-18-56 16,-7-7-36-16,-1-13-407 16</inkml:trace>
  <inkml:trace contextRef="#ctx0" brushRef="#br0" timeOffset="178274.742">13143 16675 1513 0,'12'0'261'0,"14"2"-77"15,12 0-60-15,16-5-43 16,6-3-28-16,14 0-4 0,-1-1 388 16</inkml:trace>
  <inkml:trace contextRef="#ctx0" brushRef="#br0" timeOffset="178869.2419">13819 16744 1385 0,'8'-4'223'0,"9"-6"-89"16,0-1-9-16,-5-6-24 16,-3-3-13-16,-9-3-4 15,-6 2 3-15,-11 3-17 16,-4-1-16-16,-9 9-23 15,-1 2-8-15,1 9-15 16,5 8-6-16,4 7-5 16,6 6-3-16,8 7 0 15,0 2-1-15,10 0 3 16,1-1 1-16,12-5-10 0,-2-8-6 16,13-13-8-16,-1-4-2 15,-5-11 10-15,4-2 7 16,-12-4 10-16,0 0 2 15,-3 4 4-15,-2 4 11 16,1 10 17-16,0 6 2 0,6 12 7 16,3 9-12-16,-1 14-11 15,-2 5 0-15,-15 8 29 16,-9-1 17-16,-20-6 23 16,-4-3-1-16,-12-18-34 15,-1-7-16-15,3-14-28 16,2-13-34-16,16-7 325 15</inkml:trace>
  <inkml:trace contextRef="#ctx0" brushRef="#br0" timeOffset="179247.0787">14009 16152 1545 0,'13'11'295'0,"18"20"-58"15,7 17-76-15,3 25-37 16,2 12-16-16,-19 2-36 16,-9 1-3-16,-20-10-23 15,-14-5-15-15,-9-10-26 16,-5-11-9-16,5-24-47 15,2-14 380-15</inkml:trace>
  <inkml:trace contextRef="#ctx0" brushRef="#br0" timeOffset="179702.0307">14382 16000 1162 0,'4'-5'326'0,"11"3"-170"15,9 10-2-15,28 23-19 16,11 14-20-16,4 22-20 15,-2 13-1-15,-24 18-15 16,-20 3-17-16,-27 0-26 16,-13-4-10-16,-23-19-5 15,-3-5-2-15,0-20-5 16,4-12 0-16,14-20-14 16,10-12-21-16,17-15-120 15</inkml:trace>
  <inkml:trace contextRef="#ctx0" brushRef="#br0" timeOffset="179956.3483">15082 16642 1752 0,'0'-4'433'0,"5"4"-218"16,-1-1-94-16,-4 1 282 15</inkml:trace>
  <inkml:trace contextRef="#ctx0" brushRef="#br0" timeOffset="180287.0934">15442 16378 1606 0,'-4'-8'323'0,"-7"-5"-175"16,2 3-45-16,-2 7-54 16,3 2-50-16,5 5-122 15</inkml:trace>
  <inkml:trace contextRef="#ctx0" brushRef="#br0" timeOffset="180520.6136">15444 16553 1245 0,'-2'17'330'16,"-4"14"-63"-16,6 11-93 15,0 6-24-15,2 16-63 16,-2 5-28-16,-8 9-28 16,-4-3-8-16,-11-10-7 0,-4-11 0 15,-5-18 6-15,-3-8 2 16,-1-18-2-16,2-10 1 15,5-20-39-15,4-9-38 16,10-13-59-16,4-6-37 16</inkml:trace>
  <inkml:trace contextRef="#ctx0" brushRef="#br0" timeOffset="180945.1401">15157 16098 1175 0,'-5'0'340'0,"1"0"-119"16,6 2-72-16,-2-2-51 16,26 2-15-16,58 5-25 15,-17-5-7-15,11-2-28 16,-1 4-7-16,-12-2-3 0,-17-2 0 16,-20-1-23-16,-12-6-18 15,-9-4-60-15,-2 1-26 16,-5-2-7-16,-2-5 20 15,-3 6 50-15,2-2 40 16,-1 9 60-16,3 5 26 16,1 11 46-16,0 3 4 15,-2 11-17-15,-3-2-20 0,-1-3-34 16,1 2 6-16,2-8-23 16</inkml:trace>
  <inkml:trace contextRef="#ctx0" brushRef="#br0" timeOffset="181835.9623">16119 16604 1104 0,'-6'0'388'16,"-6"1"-188"-16,3 1-69 16,7 2-12-16,2 2-56 15,3 3-14-15,2 0-14 16,-2 1-4-16,10 2-6 16,3-3-9-16,7 0-5 15,-3-5 2-15,-4-7 5 16,-7-6 11-16,-13-3 16 15,-3-1 10-15,-12 3 27 0,-5 1-1 16,1 2 5-16,0 6-1 16,9 2-33-16,6 3-12 15,11 3-24-15,5 1-6 16,4 2-4-16,5 3 10 16,-6-6 173-16,8 2-632 15</inkml:trace>
  <inkml:trace contextRef="#ctx0" brushRef="#br0" timeOffset="183439.504">16615 16564 775 0,'6'-9'511'16,"3"-14"-261"-16,9-5-108 16,11 2 15-16,1-5-4 0,4 9-22 15,-5 17-16-15,-4 10-16 16,-9 26-22-16,-9 6-6 15,-9 10-11-15,-6 3-8 16,0-1-21-16,3-1-9 16,11-9-10-16,7-8-1 15,9-14-1-15,5-8 1 16,8-15-1-16,8-7 0 16,-2-15-1-16,-5-8-2 15,-10-4-1-15,-8-5-1 0,-8 6-2 16,-2 1-1-16,-3 14-2 15,-5 8 0-15,-1 18 2 16,-5 12 7-16,3 17 10 16,2 5 4-16,2 5-1 15,10 6-6-15,-2-3-3 16,5-2-9-16,-1-15 295 16</inkml:trace>
  <inkml:trace contextRef="#ctx0" brushRef="#br0" timeOffset="184356.2955">17467 16599 1526 0,'-1'0'309'0,"0"3"0"0,1-1-59 16,0-2-89-16,0 0-30 15,0 0-71-15,0 0-23 16,0 0-104-16</inkml:trace>
  <inkml:trace contextRef="#ctx0" brushRef="#br0" timeOffset="184650.2141">17806 16421 1373 0,'-3'0'297'0,"-4"0"56"16,-1 0-177-16,4 4-124 16,1-1-41-16</inkml:trace>
  <inkml:trace contextRef="#ctx0" brushRef="#br0" timeOffset="184921.4903">17809 16645 1639 0,'-4'15'336'0,"1"21"-183"16,3 8-50-16,7 20-41 16,1 9-14-16,-6 3-22 15,-3 6-11-15,-14-13-2 16,-2-7-2-16,-11-11 2 15,-7-12 1-15,-4-15 3 16,-8-10 2-16,3-17 1 16,7-11-4-16,8-21-61 15,9-7-37-15,6-15-152 16</inkml:trace>
  <inkml:trace contextRef="#ctx0" brushRef="#br0" timeOffset="185470.8791">17535 16114 1472 0,'-1'0'255'16,"2"-5"-47"-16,17 2-95 16,13 3-9-16,28 0-18 15,10 0-11-15,18 3-17 16,-4-1-9-16,-13 1-22 16,-13 0-12-16,-29-4-21 15,-8 0-17-15,-19-4-51 16,-4-2-11-16,-8-1 4 0,-6-4 15 15,-1-2 47-15,1-1 11 16,5 4 7-16,4 2 2 16,8 6 23-16,7 4 12 15,7 7 16-15,-1 7 14 16,-2 7 19-16,-6 3 6 16,-13 5-5-16,0 0-12 15,1-2-27-15,0-4-3 16</inkml:trace>
  <inkml:trace contextRef="#ctx0" brushRef="#br0" timeOffset="186312.7957">18457 16541 1177 0,'0'4'335'16,"-8"-1"-120"-16,11-2-86 15,12-1-6-15,14-1-15 16,15 4-11-16,17-1-36 16,3 5-9-16,3 1-13 15,-6-5-36-15,-16 4-129 16,-9-3-90-16</inkml:trace>
  <inkml:trace contextRef="#ctx0" brushRef="#br0" timeOffset="186540.1301">18483 16745 1468 0,'21'-1'313'0,"17"-1"68"16,23 1-194-16,5 1-49 16,10 3-71-16,-2 1-6 15,-18-1 304-15</inkml:trace>
  <inkml:trace contextRef="#ctx0" brushRef="#br0" timeOffset="189553.836">19629 16471 1080 0,'-5'13'371'15,"-11"13"-216"-15,-8-3-10 16,-5-5-18-16,0-10-5 16,3-18-34-16,5-10-9 0,12-28-26 15,6-9-20-15,19-7-29 16,11 4-1-16,10 15 19 15,5 13 8-15,6 30 21 16,3 11 5-16,-5 30-16 16,-10 15-6-16,-32 21 0 15,-19 8-7-15,-33 4 0 16,-3-6 1-16,-4-18-15 16,8-10-4-16,15-22-26 15,-2-12-10-15,18-19-16 16,2-8 1-16,7-9 18 15,9-2 3-15,14 4 11 16,7 2 1-16,10 11 0 16,5 5 2-16,-2 11 2 15,-2 3 3-15,2 6-8 16,-4-3 41-16</inkml:trace>
  <inkml:trace contextRef="#ctx0" brushRef="#br0" timeOffset="189674.5119">19907 16795 1673 0,'0'2'429'16,"1"3"-96"-16,1 2-139 15,5-3-78-15,-1-1 247 16</inkml:trace>
  <inkml:trace contextRef="#ctx0" brushRef="#br0" timeOffset="190308.4993">20155 16389 1396 0,'6'-8'238'0,"3"-7"-53"0,15-3-39 16,6 2-7-16,18 4-28 15,7 5-24-15,-5 9-35 16,-2 6-12-16,-22 9-17 15,-10 6-5-15,-17 7-8 16,-10 3-2-16,-15 1 0 16,-7-6 0-16,-3-6-15 15,3-4-17-15,8-12-25 16,14-6-10-16,13-4 8 16,13-2 13-16,14 6 26 15,2 0 6-15,7 8 5 16,-2 6 2-16,-5 7-6 15,-2 10 20-15,-20 5 21 16,-10 0 4-16,-20 5 15 16,-10-7-19-16,-17-7-16 0,-2-6-12 15,-2-19-50-15,6-7-68 16,22-15-171-16</inkml:trace>
  <inkml:trace contextRef="#ctx0" brushRef="#br0" timeOffset="190591.0659">20664 16289 1688 0,'-3'0'389'0,"-5"7"-177"16,-1 7-48-16,-5 12-65 15,0 3-15-15,7 7-38 16,4-1-9-16,11-1-16 16,8-1-9-16,6-8-7 15,8-5 0-15,7-11 1 16,-1 1-10-16,7-8-58 16,-4-2-51-16,-5-6-124 15,-9-10-103-15</inkml:trace>
  <inkml:trace contextRef="#ctx0" brushRef="#br0" timeOffset="190739.6684">20891 16305 1042 0,'-4'-3'429'15,"-3"-6"-220"-15,6 18-44 16,-3 8 3-16,9 19-47 0,-4 5-5 16,5 13-22-16,-3-11-11 31,-2-21-28-31,2 0-15 0,-3 57-28 0,1 0-11 15</inkml:trace>
  <inkml:trace contextRef="#ctx0" brushRef="#br0" timeOffset="191209.4456">21175 16509 1393 0,'10'1'297'0,"25"17"75"16,8 3-140-16,15 16-116 15,-1 5-28-15,-6-3-41 16,-10-1-9-16,-18-2-67 16,-5-5-41-16,-14-14-419 15</inkml:trace>
  <inkml:trace contextRef="#ctx0" brushRef="#br0" timeOffset="191367.0243">21524 16496 1822 0,'-16'13'477'0,"-26"18"-285"15,-3 11-53-15,-6 8-68 16,-4 5-30-16,7-4-20 15,4-6-28-15</inkml:trace>
  <inkml:trace contextRef="#ctx0" brushRef="#br0" timeOffset="191756.3867">21808 16563 1042 0,'10'-20'388'0,"12"-23"-237"16,0-2-4-16,-6 1 2 16,-1 7-5-16,-9 11-4 15,-2 10 13-15,-2 19-22 16,-8 9-15-16,8 23-31 16,1 8-21-16,0 10-23 15,2 3-5-15,-3 8-14 16,7 0-3-16,-8-1-5 15,9-1-6-15,-5-16-15 0,-5-10 305 16</inkml:trace>
  <inkml:trace contextRef="#ctx0" brushRef="#br0" timeOffset="192190.487">22436 16463 1396 0,'-5'-3'246'0,"-19"-8"-19"16,-4 1-12-16,-13-1-51 15,-7 2-26-15,-1 11-63 16,1 12-32-16,12 14-30 16,7 8-8-16,18 12 1 15,10-1 4-15,18 10 15 0,11-1 11 16,21-6 0-16,4-7-4 15,11-21-6-15,-1-13-6 16,-6-27-3-16,-1-9 0 16,-18-18 2-16,-11-6-2 15,-24 0-2-15,-12-1-4 16,-23 3-18-16,-4 0-48 16</inkml:trace>
  <inkml:trace contextRef="#ctx0" brushRef="#br0" timeOffset="192584.5926">22587 16016 1187 0,'7'-4'350'0,"8"-5"-93"0,-1 7-36 15,-7 7-76-15,-7 8 4 16,-15 9-33-16,-8 1-10 15,-6 11-39-15,4-1-26 16,11-1-31-16,7-2-6 16,15-11-3-16,8-8 0 15,17-6 1-15,6-6 1 16,7-4-6-16,-1-2-25 16,-11-4-86-16,-1-1-69 0</inkml:trace>
  <inkml:trace contextRef="#ctx0" brushRef="#br0" timeOffset="192731.1971">22780 16020 1491 0,'1'12'285'0,"-2"12"-20"16,-1 7-32-16,3 8-82 16,-4 4-25-16,7 8-42 15,-1-1-19-15,1-1-1 16,5-3 274-16</inkml:trace>
  <inkml:trace contextRef="#ctx0" brushRef="#br0" timeOffset="193166.3124">23059 16673 1679 0,'-5'0'415'16,"-3"1"-112"-16,5 4-194 15,3 0-42-15</inkml:trace>
  <inkml:trace contextRef="#ctx0" brushRef="#br0" timeOffset="193793.3444">23352 16593 1284 0,'8'-9'255'0,"6"-13"-102"15,5-1-2-15,8 2 11 16,-2-1-6-16,4 14-33 15,-3 3-26-15,-9 6-40 16,-5 8-6-16,-9 5-6 16,-3 9-6-16,-7 6-10 0,1 2-7 15,1 6-13-15,3-3-1 16,7 0 0-16,6 0 0 16,8-8 1-16,2-7 0 15,7-7-3-15,1-8-1 16,1-8-18-16,0-8-18 15,0-11-41-15,-6-4-4 16,-7-12 7-16,1 4 11 0,-11-3 29 16,3 5 9-1,-5 2 10-15,-8-2 7 16,2 14 19-16,0 4 11 0,-1 15 12 16,0 10 5-16,-2 2-8 15,-1 2-7-15,8 10-3 16,1 2 5-16,10 6 10 15,-1 1 12-15,4 4 10 16,-1-2-7-16,0-5-12 16,5-5-11-16,-4-14-14 15,5-10 281-15</inkml:trace>
  <inkml:trace contextRef="#ctx0" brushRef="#br0" timeOffset="202832.9968">19995 15608 1388 0,'8'-19'172'0,"11"-29"-134"16,7-2-4-16,20 3 12 16,4 2 2-16,22 20-14 15,7 11-19-15,14 21-12 16,13 14-1-16,15 12 2 15,13 3 0-15,8 2 4 16,-2-4 1-16,-4 3 23 0,-13-6 13 16,-17-7 19-16,-13-4 4 15,-26-13-16-15,-16-5-8 16,-21-11-20-16,-11-11-24 16,-19-21-65-16,-7-12-20 15</inkml:trace>
  <inkml:trace contextRef="#ctx0" brushRef="#br0" timeOffset="203341.0877">21591 15508 1356 0,'-1'0'231'0,"1"-1"-24"15,17 7-178-15,8 0-17 16,21 8 3-16,11 3-1 16,18-3-3-16,3-4-6 15,5-11-1-15,1-6 0 16,9-16-1-16,9-7 1 15,0-21-1-15,4-9-8 0,13-7 37 16,5 1 18-16,15 14 18 16,3 15 13-16,1 33-36 15,-5 16-20-15,0 34-17 16,3 13-2-16,-14 13 1 16,0 6 2-16,-18-6 17 15,-10-6-4-15</inkml:trace>
  <inkml:trace contextRef="#ctx0" brushRef="#br0" timeOffset="203989.3306">21001 14466 1118 0,'1'-9'366'0,"-1"-9"-190"16,0 4-27-16,2 4 4 16,-2 17-35-16,4 16-7 15,4 25-38-15,-2 9-4 16,3 22-20-16,-1 4-15 16,-7 3-8-16,1-3-7 15,0-16-3-15,-5-13-12 0,4-24-50 16,3-10-29-1,-3-20-158-15</inkml:trace>
  <inkml:trace contextRef="#ctx0" brushRef="#br0" timeOffset="204449.7562">20924 14428 1201 0,'12'-13'294'0,"7"-7"-149"0,14-7-28 16,16 3 19-16,16 8 1 15,14 9-19-15,7 21-44 16,-4 10-25-16,-24 22-29 15,-19 4-4-15,-36 6 2 16,-14 1 0-16,-28-7 0 16,-13-4-2-16,-16-14-7 15,-2-13-11-15,1-20-48 16,12-7-20-16,18-9-89 16,11 1-83-16</inkml:trace>
  <inkml:trace contextRef="#ctx0" brushRef="#br0" timeOffset="205473.1525">21809 14275 1402 0,'-23'7'223'16,"-28"19"-70"-16,-5 13-5 16,4 33-42-16,4 7-18 0,18 22-5 15,8 7-8-15,29 7-16 16,13 1-8-16,24-19-29 16,12-16-4-16,7-31-36 15,4-11-14-15,-4-23-205 16</inkml:trace>
  <inkml:trace contextRef="#ctx0" brushRef="#br0" timeOffset="206067.2125">21846 14727 1067 0,'12'-8'397'0,"7"-12"-190"15,4 4-48-15,-5 9-55 16,-5 7-13-16,-6 10-31 16,-9 10-3-16,-3 10-5 15,-10 8-6-15,10 10-24 16,3-1-7-16,7 0-10 15,4-9 0-15,6-13 10 16,3-2 5-16,5-13 5 16,7-2 0-16,-2-15-9 15,8-6-1-15,0-15-5 16,1-5-2-16,-6-7-5 16,-5-5-1-16,-7 2 0 15,-6 3-2-15,-11 10 3 16,-2 10 1-16,-11 13 0 15,-1 8-1-15,-8 17 7 0,1 6 5 16,7 15 12-16,4 6 3 16,11 2-5-16,9-1-4 15,8-12-7-15,7-8 6 16,9-13-41-16,1-7-30 16</inkml:trace>
  <inkml:trace contextRef="#ctx0" brushRef="#br0" timeOffset="206505.4996">22369 14379 1562 0,'9'3'313'16,"18"19"-69"-16,5 8-40 16,9 29-46-16,0 10 0 15,-16 16-25-15,-8 15-11 16,-33 7-47-16,-9-1-19 15,-11-18-30-15,-5-13-19 0,3-24 239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3T09:58:48.42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13731 7471 1448 0,'-5'-7'243'16,"-3"-4"-65"-16,14 9 18 15,21 16-33-15,14 13-27 16,29 22-29-16,8 12-24 16,-1 16-48-16,-4 6-4 0,-24-2-28 15,-10-6-56-15,-12-19-121 16</inkml:trace>
  <inkml:trace contextRef="#ctx0" brushRef="#br0" timeOffset="264.2892">14695 7422 1678 0,'-5'0'400'0,"-7"16"-135"15,-2 18-47-15,-23 33-59 16,-13 20-20-16,-21 38-55 0,18-30-26 31,26-47-27-31,1 0-15 0,-63 134-20 16,16-11-14-16,24-44-44 0,37-79-17 16</inkml:trace>
  <inkml:trace contextRef="#ctx0" brushRef="#br0" timeOffset="803.3367">15194 7667 1557 0,'-8'17'301'15,"-4"19"-95"-15,-10 28-60 16,-9 15-17-16,-3 22-49 0,-11 3-29 16,2-4-34-16,2-8-6 15,8-27-3-15,15-16-2 16,18-30-6-16,6-17 2 16,17-33-2-16,6-16 1 15,7-27 0-15,9-11 0 16,-5-18 1-16,-7-9 1 15,0 5 0-15,-7 2-1 16,-3 36 4-16,-1 22 12 0,-12 28 25 16,1 19 7-16,-8 26 13 15,0 13-8-15,12 31-10 16,3 11-5-16,14 19-17 16,4 5-3-16,-3-1-10 15,2 1-4-15,-4-11-22 16,1-10 16-16</inkml:trace>
  <inkml:trace contextRef="#ctx0" brushRef="#br0" timeOffset="1154.1519">16038 7338 1512 0,'6'-9'300'0,"-3"-3"-29"15,3 24-23-15,-6 42-80 16,-5 20-30-16,6 33-48 16,2 21-22-16,4 13-33 15,-3-3-10-15,2-17-15 16,-6-24-14-16,-2-38-43 16,6-12-48-16,-3-26 25 15</inkml:trace>
  <inkml:trace contextRef="#ctx0" brushRef="#br0" timeOffset="1357.8035">16422 7537 1705 0,'2'11'398'15,"-1"12"-173"-15,2 21-101 0,-3 17-2 16,1 32-21-16,2 11-23 15,5 11-28-15,1-2-23 16,1-21-20-16,1-11-11 16,5-23-49-16,0-16-44 15</inkml:trace>
  <inkml:trace contextRef="#ctx0" brushRef="#br0" timeOffset="1522.3635">16075 7993 1656 0,'-1'7'383'16,"-3"8"-153"-16,31-8-74 15,18-4-27-15,37-10-47 16,17-5-33-16,11-3 6 16,-5-5 283-16</inkml:trace>
  <inkml:trace contextRef="#ctx0" brushRef="#br0" timeOffset="1872.4297">17751 7416 1547 0,'8'6'355'16,"8"6"69"-16,10 40-322 15,4 20-27-15,1 38-32 16,-1 14-5-16,-13 7-18 16,-4-9-2-16,-11-29-2 15,-9-15-17-15,-6-24 157 16</inkml:trace>
  <inkml:trace contextRef="#ctx0" brushRef="#br0" timeOffset="2225.6614">17684 7534 1453 0,'28'-14'260'0,"19"-11"-6"16,27 10-152-16,11 4-20 15,7 14-46-15,-3 5-13 16,-9 3-14-16,-6 2-1 16,-18-7 3-16,-6 3 1 15,-23-6 0-15,-12-1 0 16,-8 2 4-16,-7-3 1 0,-8 3 35 16,5 3 17-16,-5 8 17 15,2 9 8-15,10 22-25 16,2 14-18-16,7 29-25 15,4 12-6-15,-6 11-9 16,1-2 12-16,-9-18-46 16,-8-10 91-16</inkml:trace>
  <inkml:trace contextRef="#ctx0" brushRef="#br0" timeOffset="2545.8384">18910 7648 1633 0,'7'5'346'15,"11"14"-164"-15,-1 16-42 0,-2 31-66 16,1 14-16-16,-11 14-30 16,-4 6-9-16,-4-7 5 15,-6-8-30-15,2-21 389 16</inkml:trace>
  <inkml:trace contextRef="#ctx0" brushRef="#br0" timeOffset="2765.834">18862 7579 1605 0,'27'-7'322'0,"40"-10"-161"16,15 3-24-16,21 16-69 15,-1 6-17-15,-23 18-25 16,-16 11 1-16,-52 12 6 16,-22 6 4-16,-45 10 1 0,-12 0-2 15,-12-11-12-15,7-7-18 16,22-29-10-16,11-16 207 16</inkml:trace>
  <inkml:trace contextRef="#ctx0" brushRef="#br0" timeOffset="3200.2861">19983 7693 1479 0,'-17'-13'255'0,"-31"-4"-52"15,-6 11-29-15,-15 24-67 16,2 15-28-16,10 37-56 15,5 8-8-15,23 15-12 16,13 4-1-16,24-14 20 0,19-5 23 16,27-19 25-1,15-12 8-15,24-31-4 0,2-17-21 16,1-33-10-16,-6-16 2 16,-27-20 11-16,-16-3 2 15,-46-14-10-15,-25-9-10 16,-34 4-34-16,-5 5-24 15,6 33-1-15,8 23 280 16</inkml:trace>
  <inkml:trace contextRef="#ctx0" brushRef="#br0" timeOffset="3573.4042">20644 7718 1637 0,'-27'-8'370'15,"-19"-8"-157"-15,2 20-126 16,7 14-35-16,4 24-53 15,1 13-10-15,13 25-1 0,8 5 2 16,21 0 9-16,13-2 4 16,20-13 16-16,6-8 17 15,22-21 2-15,13-18 0 16,7-34-2-16,1-19-8 16,-27-31 17-16,-17-2 25 15,-41-17 15-15,-19-9-4 16,-23 2-28-16,-21 2-22 15,-5 31-14-15,2 20 270 16</inkml:trace>
  <inkml:trace contextRef="#ctx0" brushRef="#br0" timeOffset="4162.3375">21489 7739 1637 0,'-22'28'335'0,"-13"23"-191"15,-9 28-84-15,-5 9-8 16,3 6-29-16,4-4-6 16,13-16-3-16,11-13 13 15,18-25 10-15,10-17 8 0,17-30 7 16,5-13-11-16,6-25-8 15,0-10-9-15,-8-12-8 16,-7-4 3-16,-15-17-1 16,-2 1-8-16,-4 15 13 15,-5 11 0-15,4 44 10 16,-3 16 5-16,5 29-19 16,11 13-8-16,21 27-11 15,15 7 0-15,17 6 0 16,9 1 0-16,2-5 0 15,-5-2 2-15,-14-3 0 16,-16-8 1-16,-27-12 0 16,-9-3 2-16,-28-20 4 15,-12-5 4-15,-40-14 5 16,-17-6-1-16,-11-12-3 16,4-4-4-16,30 1-9 15,10-4-12-15,32 10 307 0</inkml:trace>
  <inkml:trace contextRef="#ctx0" brushRef="#br0" timeOffset="4576.7237">22553 7774 1461 0,'-21'-16'290'15,"-18"-14"67"-15,3 16-221 16,-11 12-39-16,-3 18-33 15,-1 19-24-15,-2 29-19 16,14 14-1-16,14 13-1 16,12-2 4-16,20-9 10 15,13-7 9-15,19-7 0 16,7-14 0-16,13-13-7 16,4-17-7-16,11-28-4 0,1-12-5 15,-4-29-2-15,-6-9 2 16,-29-1-14-16,-15 4-8 15,-27 12-31-15,-15 7-25 16</inkml:trace>
  <inkml:trace contextRef="#ctx0" brushRef="#br0" timeOffset="4773.2858">22959 7698 1797 0,'20'7'458'0,"28"12"-250"15,1 10-80-15,2 13-71 16,-7 4-14-16,-10 3-25 16,-5 2-8-16</inkml:trace>
  <inkml:trace contextRef="#ctx0" brushRef="#br0" timeOffset="4966.6518">23488 7607 1907 0,'-20'17'526'0,"-23"26"-305"0,-4 20-54 15,-9 32-65-15,-3 13-15 16,-11 15-29-16,5 12-9 15,7-7-26-15,8-15-9 16,20-22-16-16,9-24 93 16</inkml:trace>
  <inkml:trace contextRef="#ctx0" brushRef="#br0" timeOffset="6537.8895">14136 9682 1258 0,'-5'11'278'0,"-9"16"-124"16,2 14-41-16,6 14-49 0,8 4-11 15,13-2-14-15,8-13-6 16,11-18-2-16,0-11-1 16,4-23 0-16,-2-14-2 15,-6-16-1-15,-7-9-2 16,-8-7-6-16,-6 7-1 15,-9 4-6-15,-3 9-3 16,-11 21-5-16,-1 13 5 0,0 20 10 16,0 11 2-1,11 19 1-15,7 2-8 0,14 0-9 16,10-5-3-16,12-18 1 16,6-9 1-16,9-27-1 15,5-11 1-15,-7-13 0 16,-4-8 1-16,-9-8 0 15,-2-2 0-15,5 11-6 16,3 9 15-16,3 26 24 16,-1 9 12-16,-5 25 27 15,-12 10 10-15,-23 14 10 16,-14 3-3-16,-23-1-18 16,-6-6-22-16,1-21-28 15,4-11-8-15,17-23-575 16</inkml:trace>
  <inkml:trace contextRef="#ctx0" brushRef="#br0" timeOffset="7406.9094">17580 9677 1421 0,'-12'-1'230'0,"-17"3"-58"16,-1 4-12-16,3 10-58 0,7 4-27 15,17 5-50-15,10 4-14 16,20 1-8 0,4-6 2-16,7-5 3 0,-3-8 2 15,-3-9 3-15,-7-2 0 16,-14-2 9-16,-10-1 1 16,-22 3 0-16,-7 3 3 15,-17 11 17-15,-3 7 8 16,-3 8 16-16,5 3 0 15,22 9-27-15,12 0-10 0,32 0-22 16,12 0-3-16,21-13-5 16,12-5 0-16,12-12-32 15,10-9-15-15,7-12-62 16,-6-6-19-16,-9-13-9 16,-3-1-30-16,-11-9 17 15,-3-3 25-15,-12-3 56 16,-12 0 64-16,-23 6 110 15,-11 6 66-15,-20 8 30 16,-15 7 11-16,-16 13-48 16,-5 10-33-16,1 19-35 15,17 8-24-15,13 10-43 16,6-2-15-16,31 1-11 16,1-8-2-16,25-11 1 15,12-6-1-15,0-15 2 0,3-2 1 16,-10-9 0-16,-6-8 2 15,-14-13 5-15,-10-6 4 16,-19-26 1-16,-11-6 0 16,-19-19-2-16,-6-6-5 15,-4-16-3-15,10-4-6 16,21 8-5-16,9 7-6 16,29 39-9-16,9 14-11 15,23 30 263-15</inkml:trace>
  <inkml:trace contextRef="#ctx0" brushRef="#br0" timeOffset="7941.4771">18872 9721 1436 0,'-4'2'249'16,"-6"14"-32"-16,-3 14-30 15,3 22-53-15,1 8-34 16,13 5-46-16,8-8-8 16,19-14 4-16,3-9 8 15,8-24 9-15,1-7-4 16,-7-13-20-16,1-10-11 16,-9-8-11-16,-6-2-1 0,-15-10-2 15,-6 5-1-15,-11 9-5 16,-3 9-5-16,-7 18-5 15,2 15-1-15,5 19-2 16,0 2 1-16,18 2-2 16,9 0 0-16,18-10 1 15,7-5 1-15,13-10 0 16,0-9 4-16,-2-10 1 16,-5-10-1-16,-12-8 5 15,-5-5 2-15,-20-11-4 16,-7-4-9-16,-18-8-71 15,-12-6-51-15</inkml:trace>
  <inkml:trace contextRef="#ctx0" brushRef="#br0" timeOffset="8065.1551">19102 9382 1686 0,'4'1'405'0,"0"12"-171"0,3 10-72 16,0 17-59-16,3 10 19 15</inkml:trace>
  <inkml:trace contextRef="#ctx0" brushRef="#br0" timeOffset="8348.3343">20127 9011 1698 0,'0'1'405'0,"5"9"-167"16,2 19-68-16,8 33-82 15,4 21-21-15,5 45-36 16,1 6-6-16,-8 7 71 16,-3-5 235-16</inkml:trace>
  <inkml:trace contextRef="#ctx0" brushRef="#br0" timeOffset="8502.4899">20275 10338 2255 0,'1'0'671'15,"1"3"-532"-15,-1 1-63 0,-2-4-74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9T09:52:09.64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18279 2226 1537 0,'-21'16'305'0,"-13"11"-51"16,-3 20-78-16,2 2-36 15,14 12-50-15,11-1-33 16,17 0-42-16,9-5-9 15,16-14-5-15,5-7-29 16,13-22-93-16,10-8-103 0</inkml:trace>
  <inkml:trace contextRef="#ctx0" brushRef="#br0" timeOffset="388.1024">18578 2314 1337 0,'-3'0'276'16,"1"7"-22"-16,0 17-81 15,-3 7-16-15,2 15-47 16,-2-2-25-16,3-3-49 16,-2-1-13-16,4-11-13 15,4 0-2-15,-4-12-1 16,4-6 0-16,-1-12-4 15,-3-11 0-15,3-7-3 16,4-6-3-16,3-4 0 0,3-4-2 16,2-7 3-16,-3 0 2 15,-2-3 2-15,-3 0 0 16,0 12 9-16,-3 8 7 16,-2 23 17-16,3 15 10 15,1 24 0-15,3 10-6 16,7 6-18-16,2 2-8 15,8-4-7-15,2-6-18 0,2-10-46 16,-2-8-28-16,-8-18-51 16,-2-6-18-16</inkml:trace>
  <inkml:trace contextRef="#ctx0" brushRef="#br0" timeOffset="528.2408">18586 2571 1369 0,'2'1'274'16,"3"3"5"-16,14-3-127 16,8 0-33-16,10-2-64 15,4-6-21-15,3 1 56 16</inkml:trace>
  <inkml:trace contextRef="#ctx0" brushRef="#br0" timeOffset="711.7498">19048 2280 1718 0,'8'4'433'15,"13"10"-149"-15,3 13-101 16,5 23-93-16,-6 6-3 16,-20 15-39-16,-8 3-9 15,-23-5-1-15,-4-6-19 16,3-16 262-16</inkml:trace>
  <inkml:trace contextRef="#ctx0" brushRef="#br0" timeOffset="1441.8008">22766 2261 1325 0,'-7'-5'293'16,"-11"-4"10"-16,-8 11-121 15,-5 7-10-15,-10 17-50 16,0 8-28-16,4 19-48 16,9 6-16-16,20 0-23 15,10 0-7-15,26-12-2 16,8-8 0-16,15-12-4 0,8-10-19 16,0-15-86-16,-4-4-36 15</inkml:trace>
  <inkml:trace contextRef="#ctx0" brushRef="#br0" timeOffset="1668.1099">22902 2361 1415 0,'-2'-7'264'0,"2"-2"-13"16,0 7-38-16,4 10-58 15,0 6-43-15,2 16-44 16,3 6-6-16,-2 5-18 16,3 5-6-16,-6-8-18 15,2 0 0-15,-1-9-41 16,1-8-53-16</inkml:trace>
  <inkml:trace contextRef="#ctx0" brushRef="#br0" timeOffset="1981.297">22895 2385 1448 0,'8'-10'266'16,"5"-9"12"-16,8-1-141 16,6 2-12-16,9 9-49 0,3 7-21 15,-4 8-23-15,-6 5-8 16,-20 8-6-16,-7 3-5 15,-12 4 0-15,-9 3 1 16,-3-7-1-16,2-6 0 16,8-6-13-16,11-4-2 15,11-4-6-15,11 2-3 16,11-4 6-16,2 0 1 0,5 11 2 16,-5 2 0-16,-16 5 15 15,-10 7 14-15,-29-3 16 16,-9 6 5-16,-14 2-17 15,-2-7-8-15</inkml:trace>
  <inkml:trace contextRef="#ctx0" brushRef="#br0" timeOffset="2281.1565">23295 2222 1608 0,'8'0'347'15,"11"4"-112"-15,7 10-53 16,20 24-51-16,-3 9-15 15,-7 20-39-15,-14 4-3 16,-34 2-18-16,-14-1-5 16,-17-12-2-16,4-6-14 15,6-23-21-15,10-9-2 16</inkml:trace>
  <inkml:trace contextRef="#ctx0" brushRef="#br0" timeOffset="31787.5278">2150 9463 1396 0,'-6'-6'243'16,"-16"-9"-26"-16,-1 3-28 15,-12 8-47-15,-1 4-24 16,2 11-60-16,-3 6-21 0,8 9-27 16,5 5-9-16,11 5-3 15,10 2-2-15,18 0 4 16,8-5 0-16,17 0 1 15,3-7 0-15,-4-13 1 16,1-5-1-16,-16-11 3 16,-7-6 6-16,-17-1 13 15,-9-1 2-15,-14 0-1 16,-7 3-6-16,-18-1-12 16,-4 5-5-16,-4 9-5 15,6 10-4-15,15 20-6 16,7 10 2-16,17 11 3 15,8 2 2-15,18-3 7 16,14-7 0-16,19-14 1 16,9-9 1-16,8-13-2 15,2-10-35-15,-15-12-96 16,-5-8-72-16</inkml:trace>
  <inkml:trace contextRef="#ctx0" brushRef="#br0" timeOffset="31922.1606">1641 9760 1693 0,'-6'5'366'15,"-1"3"-217"-15,9 3-67 16,15 4-51-16,9-1 34 0</inkml:trace>
  <inkml:trace contextRef="#ctx0" brushRef="#br0" timeOffset="32356.0971">2580 9806 1447 0,'-4'-7'255'15,"-13"-8"-18"-15,-1 4-22 16,-11 6-51-16,-5 5-39 15,-3 11-66-15,5 8-30 16,10 10-29-16,10 4-4 16,15 2-2-16,8 0 3 15,19-7 3-15,-1-7 3 0,3-8 2 16,0-4 0-16,-9-9 4 16,-3 0 0-16,-10-4 7 15,0-1 4-15,-16-4 1 16,4 4-1-16,-9-8-46 15,-3 1 25-15</inkml:trace>
  <inkml:trace contextRef="#ctx0" brushRef="#br0" timeOffset="32535.8089">2612 9796 1595 0,'6'-1'319'15,"8"-2"-122"-15,15-1-132 16,12 0-12-16,3 0-31 16,6-2-7-16,-5 4-1 0,-5-3-15 15,-6 5-87 1,-5 0-139-16</inkml:trace>
  <inkml:trace contextRef="#ctx0" brushRef="#br0" timeOffset="32685.4042">2844 9803 1601 0,'-2'14'313'0,"-5"14"-155"16,4 6-31-16,3 1-61 15,2 3-20-15,5-7-23 16,2-4-24-16,6-6-35 16,0-6-88-16</inkml:trace>
  <inkml:trace contextRef="#ctx0" brushRef="#br0" timeOffset="33063.579">3061 9810 1575 0,'-3'-1'348'0,"-13"-1"-85"16,-1 5-63-16,7 11-108 16,-1 2-35-16,8 10-33 15,8 0-9-15,10 5-11 16,3-5-2-16,5-3-1 15,4-3 1-15,-2-12 3 16,2-5 0-16,-2-9 2 16,-2-6 1-16,-7-4 0 0,-3-3 0 15,-6 0 4-15,-6 3-1 16,-4 1 0-16,-4 4-3 16,-4 9-10-16,4 5-5 15,3 15-3-15,4 1-1 16,7 7 5-16,5-4 2 15,7-4 1-15,-1-2 3 16,5-8 3-16,2-7 2 16,2-6 20-16,4-8 2 0,-4-11 13 15,-4-3 3-15,-14-5-17 16,-7-4 2-16,-7 4-39 16,-10 1-18-16,0 10 329 15</inkml:trace>
  <inkml:trace contextRef="#ctx0" brushRef="#br0" timeOffset="33537.4535">4092 9768 1269 0,'8'-1'281'0,"7"-2"-96"15,7 1-13-15,11 1-48 16,-3 1-12-16,13 0-37 16,4 0-22-16,3-3-27 15,9-2-11-15,-24-3-2 16,-7 2-13-16,-25-2-31 16,-13 3-9-16,-12 3-8 15,-8 2 8-15,-1 10 36 16,-1 2 18-16,9 8 22 15,7 5 10-15,7 6-1 16,9 6-9-16,9 0-19 16,8-1-9-16,13-6 0 15,2-4-22-15,6-7-58 16,-4-9 123-16</inkml:trace>
  <inkml:trace contextRef="#ctx0" brushRef="#br0" timeOffset="33777.8103">4697 9837 1546 0,'-6'-8'300'16,"-11"-9"-74"-16,-7 2-12 15,-7 1-47-15,1 3-32 16,3 10-57-16,2 1-25 16,13 17-49-16,2 7-8 15,9 8-6-15,5 6 2 16,11 0 4-16,5-2 1 0,10-12 3 15,5-11 0-15,0-13 0 16,-2-11 1-16,-6-13 5 16,-4-3-3-16,-10-9-24 15,-5-1 355-15</inkml:trace>
  <inkml:trace contextRef="#ctx0" brushRef="#br0" timeOffset="34257.4878">5500 9724 1459 0,'-10'0'276'0,"-7"4"-23"0,1 7-96 15,-8 4-26-15,4 7-72 16,-3 1-27-16,8 7-27 16,14 5-9-16,5 2-2 15,14-3 0-15,11-6 6 16,2-6 6-16,2-13 6 16,1-4 7-16,-10-7 3 15,-7-8 20-15,-11-1 21 16,-8-3 5-16,-18-2 0 15,-8 2-22-15,-6 4-24 16,0 0-22-16,9 2-27 16,6 4 177-16</inkml:trace>
  <inkml:trace contextRef="#ctx0" brushRef="#br0" timeOffset="34525.5843">5691 9779 1660 0,'0'-6'403'0,"0"0"-126"16,0 5-133-16,0 1-38 15,-1 0-46-15,1 0-24 16,0 16-19-16,3 39-7 0,5-17-6 16,1-3-2-16,6-4 0 15,7-1-1-15,6-13 3 16,5-6 2-16,4-11 2 15,-4-7 1-15,-8-13 1 16,-8 0 0-16,-10-8-10 16,2-3-20-16,-9-6-81 15,0 1-89-15</inkml:trace>
  <inkml:trace contextRef="#ctx0" brushRef="#br0" timeOffset="34632.474">5838 9578 1252 0,'-4'-5'341'0,"-2"-1"-25"15,3 6-14-15,1 4-120 16,4 4-66-16,5 7-54 16,5 1-8-16</inkml:trace>
  <inkml:trace contextRef="#ctx0" brushRef="#br0" timeOffset="35084.5583">6320 9743 1194 0,'-1'-1'340'0,"-3"1"-102"16,-11 2-18-16,-10 8-66 15,-3 4-19-15,-1 12-50 16,0 2-26-16,12 7-35 15,10 5-11-15,10-3-11 16,11-7 0-16,13-6 1 16,5-2 4-16,5-16 5 0,-3 3 2 15,-6-13 11 1,-5-8 15-16,-15-4 12 16,-8-4 4-16,-20 2-16 0,-12-4-15 15,-9 6-14-15,2 1-6 16,11 8-553-16</inkml:trace>
  <inkml:trace contextRef="#ctx0" brushRef="#br0" timeOffset="35410.8615">6471 9779 1536 0,'0'-2'270'0,"6"2"-106"15,11 2-40-15,13 1-46 16,6-3-21-16,6-2-21 16,0-2-12-16,2 0-10 15,-6 3 1-15,-8-1-85 16,-6 2-74-16</inkml:trace>
  <inkml:trace contextRef="#ctx0" brushRef="#br0" timeOffset="35784.0466">6656 9806 1431 0,'-6'12'266'16,"-1"12"-20"-16,3 4-38 16,6 3-82-16,5 0-40 15,4-1-40-15,2-5-15 0,1-7-15 16,2-6-5-16,-2-11-51 16,-2-6-52-16,2-9-163 15,-1-5-46-15,1-5 47 16,-1 0-63-16,3-1 117 15,-5-1 294-15,4 9 240 16,5 9-150-16,-6 8 47 16,-6 10 10-1,-4-4-50-15,1 0-29 0,8 25-60 16,-10 0-16-16,0 0-44 16,-1-17-14-16,-6-12-12 15,6-3-3-15,1-13-6 16,-2-8-4-16,10-9-4 15,0 0-4-15,7 3 0 16,5 4 0-16,-1 15 0 0,-3 4-1 16,-4 17-2-16,-5 12 5 15,-6 13-7-15,0 3 64 16</inkml:trace>
  <inkml:trace contextRef="#ctx0" brushRef="#br0" timeOffset="36097.8026">7171 9723 1725 0,'0'4'431'0,"0"11"-203"15,7 12-70-15,3 25-97 16,4 11-15-16,4 16-2 16,-2 1 2-16,-4-1-7 15,-1-4-9-15,-5-10-16 16,-1-11-20-16,-2-22-40 15,-1-10-3-15</inkml:trace>
  <inkml:trace contextRef="#ctx0" brushRef="#br0" timeOffset="36249.649">7276 9999 1697 0,'15'0'356'0,"7"0"-223"0,10-1-91 15,-2-3 2-15,3 0-37 16,-2-2-35-16</inkml:trace>
  <inkml:trace contextRef="#ctx0" brushRef="#br0" timeOffset="36502.9781">7760 9821 1845 0,'-14'14'515'0,"-21"21"-267"15,-6 3-59-15,-7-3-109 16,-2-5-26-16,10-10-33 16,3-13-8-16,15-7-11 15,6-7-10-15,10-8-29 16,5-3-11-16,3-13-18 16,9 1 3-16,7-2 20 15,7 8 8-15,9 17 18 16,2 7 7-16,5 19 13 15,2 8 6-15,-6 14 5 0,-1 5 0 16,-6-5 152-16,-6-3 107 16</inkml:trace>
  <inkml:trace contextRef="#ctx0" brushRef="#br0" timeOffset="36966.9416">8656 9872 1367 0,'4'-3'245'0,"2"-2"-51"0,4 4-5 15,-3 12-60-15,2 14-12 16,1 6-37-16,-2 0-6 16,1-2-14-16,1-12-7 15,1-8-9-15,4-5 2 16,5-12-7-16,1-6-1 16,-3-15-13-16,-2-3-9 15,-1 2-12-15,-6 0-20 16,1 12-53-16,0 7-109 0</inkml:trace>
  <inkml:trace contextRef="#ctx0" brushRef="#br0" timeOffset="37237.6196">9216 9809 1753 0,'-4'12'449'0,"-11"16"-208"16,-5 4-52-16,-9 2-93 15,-4-6-28-15,-1-1-44 16,2-7-7-16,6-15-10 16,6-1-13-16,6-15-42 15,3-7-19-15,8-5-17 16,2-5 8-16,6-2 38 16,10 5 11-16,2 5 23 15,5 5 10-15,5 18 23 16,3 7 9-16,1 17 3 0,0 7-9 15,-2 12 22-15,-3-1 133 16</inkml:trace>
  <inkml:trace contextRef="#ctx0" brushRef="#br0" timeOffset="37880.0175">10103 9742 993 0,'-13'-4'466'15,"-12"0"-241"-15,-9 6-47 16,-2 3-21-16,4 7-65 16,9 1-22-16,15 2-48 0,8 3-19 15,16 0-10-15,6 1 0 16,12-5 5-16,0-4 3 15,0-4 5-15,-4-6 1 16,-12-2 2-16,-7-3 2 16,-15 1-1-16,-7-1-1 15,-15 5-3-15,-6 2-3 16,-3 9 4-16,1 1 0 16,13 5 3-16,5 1 0 0,16 2-1 15,5 2 4-15,14-3 5 16,5 1 3-16,6-12-1 15,3-4-3-15,0-6-1 16,5-5 2-16,-1-7 0 16,-2-6-1-16,-5-10-4 15,-7-6 0-15,-10-3-3 16,-3 4-1-16,-3 11 1 16,-4 7 15-16,-5 14 12 15,2 7 5-15,-8 13-2 16,5 8-18-16,4 12-14 15,1 3-5-15,2-2 6 16,-1-6-25-16,2-6-54 16,3-7 354-16</inkml:trace>
  <inkml:trace contextRef="#ctx0" brushRef="#br0" timeOffset="38016.6525">10279 9552 1802 0,'-4'-4'441'16,"-4"-6"-293"-16,2 10-62 16,6 7-90-16,8 5 176 15</inkml:trace>
  <inkml:trace contextRef="#ctx0" brushRef="#br0" timeOffset="38211.1316">10449 9786 1768 0,'3'13'457'16,"4"12"-210"-16,10 9-132 16,5 5-29-16,5-6-33 15,3-7-8-15,4-14-9 16,-1-12-5-16,-1-13 0 16,-4-10-3-16,-13-10-8 15,0-2-13-15,-15 0 24 16,0 5 248-16</inkml:trace>
  <inkml:trace contextRef="#ctx0" brushRef="#br0" timeOffset="38673.9949">11102 9783 936 0,'2'3'517'16,"-4"5"-229"-16,-3 4-2 15,-11 9-79-15,-10 2-47 0,-7 0-84 16,-5-3-32-16,1-8-27 16,5-6-3-16,4-10-4 15,3-8-6-15,8-9-19 16,5-1-9-16,9-2-13 15,5 3 1-15,9 6 6 16,5 5 4-16,7 11 8 16,6 11 8-16,0 15 14 15,0 5 5-15,1 8 9 16,-3-4 1-16,3-10 6 16,3-2-2-16,0-16 4 15,2-5-7-15,-7-12-8 16,-2-11-2-16,-5-8-7 15,-4-5 2-15,-1-4-2 16,-4 1-2-16,-2 11 2 0,-3 6 20 16,-6 19 31-16,4 11 12 15,-12 16 2-15,1 7-18 16,6 7-19-16,1 0 52 16</inkml:trace>
  <inkml:trace contextRef="#ctx0" brushRef="#br0" timeOffset="39112.094">12010 9749 1472 0,'6'2'227'0,"13"-1"-89"16,12 8-43-16,14-1-19 15,5-2-7-15,-4-1 0 16,-3-4-9-16,-13-2-18 0,-3 0-16 16,-12-3-9-16,-11-2-1 15,-12 3-3-15,-11-1-4 16,-7 7 12-16,-3 4 2 16,0 5 0-16,4 5-1 15,11 8-21-15,5 4-4 16,17 4-4-16,7 3 11 15,15-10-43-15,10-4-47 16,11-9-181-16</inkml:trace>
  <inkml:trace contextRef="#ctx0" brushRef="#br0" timeOffset="39318.5487">12661 9860 1323 0,'-6'-9'287'0,"-6"-3"-10"15,-7-2-36-15,-11 5-62 16,-1 2-25-16,-5 7-56 15,2 5-25-15,13 10-54 16,4 10-19-16,12 1-5 16,5-1-2-16,15-1 5 15,8-7 2-15,8-9 6 16,5-2-1-16,-1-8 3 16,-7-4 6-16,-7-9 90 15,-6-3 145-15</inkml:trace>
  <inkml:trace contextRef="#ctx0" brushRef="#br0" timeOffset="39975.7152">13519 9744 1392 0,'-19'-2'268'0,"-21"2"-2"15,-3 4-71-15,4 11-101 16,6 7-39-16,14 12-54 16,11 3-10-16,19 4-4 15,9-3 1-15,15-11 12 16,8-9 2-16,0-13 8 16,-3-5 5-16,-13-10 23 15,-13-3 6-15,-23-5 2 0,-11-2-4 16,-15 6-17-16,-2 1-20 15,7 7 80-15</inkml:trace>
  <inkml:trace contextRef="#ctx0" brushRef="#br0" timeOffset="40390.7328">13651 9779 1468 0,'4'-4'256'0,"-5"-3"-49"16,4 4-50-16,1 6-52 16,-7 6-22-16,5 12-20 15,-9 2-6-15,8 10-14 16,7-2-6-16,10-2-10 16,5-6-6-16,-2-11-5 15,1-9-1-15,-2-10 1 16,4-6 1-16,-3-9-3 15,-2 0-1-15,-7-4-7 16,-5-1 1-16,-6 10-7 16,-1 5-4-16,-5 12-4 15,-1 7 0-15,2 9 0 16,3 6 5-16,6 1 4 16,6 0 4-16,6-1 5 15,1-4 2-15,4-8 8 0,1-4 2 16,2-9 5-16,-1-5 0 15,-5-12-7-15,-4-6-2 16,-9-8-24-16,-6-2-21 16,-11 5-160-16,-7-2-147 15</inkml:trace>
  <inkml:trace contextRef="#ctx0" brushRef="#br0" timeOffset="40481.488">13862 9617 1239 0,'-3'-6'357'15,"-3"-2"-56"-15,4 8-83 16,2 4-43-16,2 9-80 15,5 0-36-15</inkml:trace>
  <inkml:trace contextRef="#ctx0" brushRef="#br0" timeOffset="40705.9983">14207 9682 1688 0,'-8'0'412'16,"-5"0"-155"-16,8 15-128 16,2 10-40-16,6 20-27 15,5 13-8-15,6 18-12 16,-1 5-6-16,-1 2-25 0,-1-6-2 16,-1-3-5-1,0-5 7-15,2-15-62 0,-1-7 2 16</inkml:trace>
  <inkml:trace contextRef="#ctx0" brushRef="#br0" timeOffset="40857.2504">14256 9994 1753 0,'-2'-6'414'0,"9"-4"-252"15,8 7-74-15,10 3-80 16,7 2 7-16,1 0-10 15,2 1-75-15</inkml:trace>
  <inkml:trace contextRef="#ctx0" brushRef="#br0" timeOffset="41086.7449">14782 9833 1544 0,'-12'12'393'15,"-7"9"45"-15,-13 6-242 16,0 2-46-16,-4-8-97 15,-1-6-16-15,6-10-20 16,1-10-6-16,14-11-24 16,3-4-15-16,13-8-20 15,7 1-4-15,8 2 16 0,7 3 8 16,2 12 22-16,6 9 6 16,1 17 18-16,-2 10 4 15,7 17-1-15,-5 6 39 16,0 0-381-16</inkml:trace>
  <inkml:trace contextRef="#ctx0" brushRef="#br0" timeOffset="41454.366">15449 9694 1543 0,'2'-4'344'16,"3"-5"-63"-16,0 24-106 16,2 11-47-16,4 36-74 15,1 18-9-15,3 12 12 0,4 8-7 16,-4-7-10-16,-4-6-8 16,-5-9-18-16,-2-13-10 15,-1-26-32-15,2-17 18 16</inkml:trace>
  <inkml:trace contextRef="#ctx0" brushRef="#br0" timeOffset="41610.0764">15495 9993 1614 0,'11'1'305'15,"8"2"-171"-15,13-3-102 16,-1 0-4-16,6-2-4 15,4-3 0-15,1-2-28 16</inkml:trace>
  <inkml:trace contextRef="#ctx0" brushRef="#br0" timeOffset="41859.8673">16066 9835 1506 0,'-3'9'351'15,"-7"7"46"-15,-13 8-171 16,-5 2-54-16,-15-2-86 15,1 2-32-15,1-11-32 16,1-7-7-16,12-9-12 0,7-12-15 16,7-10-38-16,8-3-16 15,9-6-10-15,5 1 10 16,12 5 33-16,3 2 8 16,4 15 14-16,5 9 2 15,1 20 7-15,2 12 4 16,1 15 2-16,-6-1 1 15,-7-1 232-15,-7-8-608 16</inkml:trace>
  <inkml:trace contextRef="#ctx0" brushRef="#br0" timeOffset="41994.7483">15926 9581 1899 0,'-1'0'459'0,"2"2"-306"16,8 5 270-16</inkml:trace>
  <inkml:trace contextRef="#ctx0" brushRef="#br0" timeOffset="42396.8557">16365 9407 1608 0,'-3'-27'287'0,"1"-23"-202"16,2 11-20-16,0 22-9 16,0 11-5-16,0 24-15 15,2 19-2-15,5 29-29 16,5 15-2-16,7 14 5 16,0 1 5-16,-4 4 13 15,-4-2 2-15,-15-12-3 16,-7-6 26-16,-13-21 3 15,-9-12 0-15,-1-18 4 16,-3-13-18-16,5-21-30 16,3-12-18-16,9-14-34 15,9-7-43-15</inkml:trace>
  <inkml:trace contextRef="#ctx0" brushRef="#br0" timeOffset="42846.6906">16832 9790 1038 0,'-3'13'420'16,"-10"18"-205"-16,-7 2-12 16,-8 7-44-16,-6-2-16 15,-5-12-51-15,7-3-27 16,5-15-28-16,6-5-9 15,13-10-13-15,3-8-2 0,5-8-14 16,1-7-7-16,6-1-8 16,7 2-3-16,3 7 4 15,2 9 4-15,7 14 5 16,-4 7 4-16,1 15 8 16,-1 4 7-16,-3 3 9 15,2 2 3-15,6-10 0 16,1-7-5-16,6-13-6 15,-2-9-2-15,-1-12-6 16,-3-5-1-16,-3-4-5 16,-1-1 1-16,-1 4-1 15,-5 3 0-15,0 13 18 16,1 10 3-16,-9 15 43 16,3 7 19-16,-16 9 2 15,-6 3 2-15,-5-1-39 0,-5-2-8 16,-2-11 3-16,-4-6 232 15</inkml:trace>
  <inkml:trace contextRef="#ctx0" brushRef="#br0" timeOffset="43506.1313">17756 9674 1550 0,'15'3'279'0,"16"13"-97"16,1 11-39-16,-7 11-23 15,-6 9-8-15,-15 5-20 0,-4-4-14 16,-5-8-27-16,-2-8-16 15,3-18-17-15,2-7-3 16,7-14-16-16,5-11-13 16,8-13-22-16,2-10-12 15,2-6-4-15,2 3 7 16,-2 9 10-16,-1 12 9 16,-4 16 16-16,-5 5 12 0,-5 11 26 15,-4 5 7-15,-3 8 5 16,-1 4-7-16,-7-4-19 15,4-1-4-15,2-11-4 16,1-7 1-16,12-11-8 16,-1-9-3-16,12-7-5 15,3-3-2-15,7 0 5 16,4 3 1-16,-1 8 0 16,-4 3 1-16,-7 13 13 15,-2 9 18-15,-14 11 27 16,-2 10 11-16,-9 8-7 15,-4 3-16-15,4 0-20 16,-1-8-14-16,10-12-48 16,5-6 4-16</inkml:trace>
  <inkml:trace contextRef="#ctx0" brushRef="#br0" timeOffset="43647.5202">18606 9902 1758 0,'0'0'526'0,"-1"2"-78"15,6-2-46-15</inkml:trace>
  <inkml:trace contextRef="#ctx0" brushRef="#br0" timeOffset="46060.9609">19076 9419 1443 0,'4'5'228'16,"21"0"-40"-16,11-1-28 16,36-8-62-16,17-4-9 15,16-3-50-15,2-4-14 16,-9 3 2-16,-12 2-31 16,-23 1-77-16,-16 2-54 15</inkml:trace>
  <inkml:trace contextRef="#ctx0" brushRef="#br0" timeOffset="46231.5029">19458 9508 1509 0,'0'15'266'0,"11"24"-73"16,-2 2-28-16,-2 3-50 15,4 2-28-15,-2-3-44 16,-5-4-6-16,3-9-36 15,0-4 107-15</inkml:trace>
  <inkml:trace contextRef="#ctx0" brushRef="#br0" timeOffset="46494.806">19796 9691 1440 0,'-10'-1'259'16,"-14"3"-15"-16,-1 7-88 16,8 10-99-16,3 7-23 15,17 5-34-15,8 4-1 16,18-3-3-16,10-5 5 0,12-10 2 16,-4-8 12-16,-2-11 38 15,-14-8 30-15,-22-12 56 16,-2-4 12-16,-24-2-24 15,-11 0-36-15,-20 6-53 16,-3 5-29-16</inkml:trace>
  <inkml:trace contextRef="#ctx0" brushRef="#br0" timeOffset="46989.1845">20763 9645 1594 0,'-13'1'309'0,"-17"4"-169"16,1 7-33-16,5 11-71 16,3 3-11-16,14 8-5 15,7 1 3-15,16-3 18 16,14-2 3-16,14-13 9 16,4-7-4-16,-2-16-7 15,-12-6 3-15,-23-11 3 16,-16-1 2-16,-24 2-17 15,-14 3-12-15,-9 9-26 16,5 5-21-16</inkml:trace>
  <inkml:trace contextRef="#ctx0" brushRef="#br0" timeOffset="47279.9098">20966 9691 1336 0,'0'-7'276'16,"-2"-1"-5"-16,-3 0-96 0,5 8-82 15,-1 5-17-15,2 8-24 16,8 8-3-16,-6 5-10 16,7 5-5-16,7 0-10 15,-4-2 3-15,12-8 15 16,-1-2 5-16,2-14 28 15,2-7 1-15,-5-9-14 16,-3-8-5-16,-8-2-24 16,-2-4-8-16,-12 2-47 15,-6 1-23-15,-9 4 35 16</inkml:trace>
  <inkml:trace contextRef="#ctx0" brushRef="#br0" timeOffset="47395.8781">21060 9510 1494 0,'1'-6'362'16,"-1"-8"74"-16,-1 11-227 16,1 5-64-16,-4 7-87 0,8 9-21 15</inkml:trace>
  <inkml:trace contextRef="#ctx0" brushRef="#br0" timeOffset="47745.5701">21485 9664 949 0,'-4'-4'476'0,"-17"-5"-244"15,2 1-11-15,0 5-45 16,-4 4-31-16,5 14-56 16,0 3-22-16,11 12-27 15,6 3-4-15,14 3-6 16,6 1-4-16,10-7 3 16,7-6 0-16,1-15 4 15,-5-5 1-15,-9-12 1 16,-11-6-1-16,-18-4-2 15,-10-1-4-15,-17 2-17 16,-1 2-3-16,0 3-142 16</inkml:trace>
  <inkml:trace contextRef="#ctx0" brushRef="#br0" timeOffset="47980.0809">21624 9669 1579 0,'12'-3'320'0,"24"-2"-124"16,8 3-54-16,8 4-55 16,0 3-26-16,-8 2-21 15,-11-4-8-15,-10-1-16 16,-8 1-14-16,-11-6-70 15,2 2-62-15</inkml:trace>
  <inkml:trace contextRef="#ctx0" brushRef="#br0" timeOffset="48104.0409">21829 9690 1438 0,'-1'8'271'0,"-7"10"7"15,3 2-49-15,4 5-97 16,2 1-42-16,9 0-34 15,4-2-11-15,1-7-492 16</inkml:trace>
  <inkml:trace contextRef="#ctx0" brushRef="#br0" timeOffset="48382.6962">22027 9764 1562 0,'8'5'296'0,"8"12"-107"15,-1 3-23-15,-4 5-21 16,-3 1-31-16,-7-3-36 16,-1-8-18-16,0-7-31 15,1-7-7-15,4-13-17 16,4-5-5-16,2-10-7 16,4-4-5-16,5 2 5 15,2 3 2-15,2 10-1 16,0 5 1-16,-2 12 16 15,-2 7 13-15,-9 14 18 16,-1 6 0-16,-6 10 3 16,3 2 18-16</inkml:trace>
  <inkml:trace contextRef="#ctx0" brushRef="#br0" timeOffset="48728.2941">22503 9693 1423 0,'-3'-15'281'0,"-2"-10"20"16,-3 4 0-16,9 24-119 15,3 8-34-15,4 22-84 16,7 15-17-16,-4 20-12 16,1 9-3-16,-4 5-4 15,-5-1-5-15,-2-15-3 16,3-7-19-16,-1-21-40 15,2-9-33-15</inkml:trace>
  <inkml:trace contextRef="#ctx0" brushRef="#br0" timeOffset="48878.1539">22548 9841 1727 0,'1'3'388'0,"10"3"-228"0,5 2-86 15,13 3-50-15,3-5-2 16,5-1-43-16,1-3-33 16</inkml:trace>
  <inkml:trace contextRef="#ctx0" brushRef="#br0" timeOffset="49136.7933">23066 9748 1571 0,'1'5'349'0,"-2"4"-71"0,-11 10-115 15,-6 4-40-15,-11 5-58 16,-1-2-16-16,-2-3-27 16,5-1-5-16,5-14-28 15,-1-7-18-15,8-13-41 16,-1-10-12-16,9-12 15 16,5 0 14-16,5 0 35 15,5 4 18-15,6 14 37 16,4 7 13-16,9 16 32 15,4 10 14-15,5 24 5 16,1 7-8-16,-7 7-27 16,0 2 3-16,-1-18 218 15</inkml:trace>
  <inkml:trace contextRef="#ctx0" brushRef="#br0" timeOffset="50370.074">2002 10732 1315 0,'-12'-1'260'0,"-19"1"-83"16,1 2-25-16,4 10-75 15,-2 3-28-15,12 4-34 16,7 4-7-16,13 0 0 16,13 2 3-16,18-8-5 15,5-4-1-15,4-6 0 16,-2-7 0-16,-13-5 2 15,-10-3 1-15,-6 0 3 16,-11 0 1-16,-9 7 0 16,-6-2-4-16,-20 7 27 15,-6 3 10-15,-6 8 25 0,0 3 7 16,13 5-24-16,10-1-12 16,16-2-26-16,11 4-8 15,19-6-5-15,12 2 0 16,9-5 1-16,5-6 1 15,-1-9 3-15,-3-6 0 16,-4-10-7-16,-4-2-2 16,-10-10-3-16,-2-3 0 15,-8-4 6-15,-8-2 0 0,-5 10 15 16,-5 4 20-16,-7 17 35 16,0 8 8-16,1 18-10 15,2 3-21-15,3 9-32 16,2 4-9-16,3-7 1 15,7 3-15-15,1-10-58 16,-2-5-1-16</inkml:trace>
  <inkml:trace contextRef="#ctx0" brushRef="#br0" timeOffset="50523.7092">2214 10639 1681 0,'-8'-15'453'0,"-5"-6"-141"16,5 8-70-16,7 13-179 0,4 8-28 16,8 8-65-16,3 4 342 15</inkml:trace>
  <inkml:trace contextRef="#ctx0" brushRef="#br0" timeOffset="50702.3642">2465 10907 1909 0,'12'15'527'16,"5"18"-311"-16,4 5-52 0,-10-15-79 16,0 2-30-16,2-12-35 15,0-11-6-15,4-8-7 16,3-9-13-16,-2-15-27 16,1-5-21-16,-3-12-58 15,3-2-12-15</inkml:trace>
  <inkml:trace contextRef="#ctx0" brushRef="#br0" timeOffset="51073.1161">2944 10872 1312 0,'3'11'322'16,"4"9"12"-16,-15 5-84 15,-6 4-32-15,-12-6-84 16,-3 3-26-16,-1-16-61 15,2-10-21-15,10-8-49 16,5-13-26-16,8-2-44 0,4 0-8 16,9-4 21-16,4 2 17 15,11 10 34-15,7 6 21 16,1 16 41-16,5 11 17 16,-7 7 29-16,3 4-5 15,1-3-21-15,-3-3-11 16,2-6-22-16,-3-14 1 15,-3-6 4-15,0-7-2 16,0-17-1-16,-5 0-1 16,-3-9-7-16,-2-4 0 0,-6 6-10 15,-3 6 11-15,-3 19 7 16,-4 11 6-16,-2 25 11 16,1 8-11-16,5 10-1 15,-1 0 38-15</inkml:trace>
  <inkml:trace contextRef="#ctx0" brushRef="#br0" timeOffset="55002.3684">4086 10722 1659 0,'-1'10'350'0,"1"26"-184"15,6 16-58-15,6 25-42 16,3 9-18-16,0 8-24 15,-2-4-5-15,-1-13-20 16,-2-11-20-16,-1-28 3 16</inkml:trace>
  <inkml:trace contextRef="#ctx0" brushRef="#br0" timeOffset="55154.378">4150 10996 1616 0,'11'4'315'0,"20"-6"-190"16,7-1-51-16,7-4-56 15,0-2-37-15,-3 3-324 16</inkml:trace>
  <inkml:trace contextRef="#ctx0" brushRef="#br0" timeOffset="55415.5232">4414 10764 1514 0,'3'5'282'16,"5"9"-55"-16,4 10-50 15,1 9-61-15,-5 3-25 16,5 0-36-16,-9-7-13 16,1-10-19-16,3-6-8 0,-3-16-22 15,7-6-14-15,-1-17-20 16,5-3-5-16,3-4 3 15,-1-2 8-15,8 11 14 16,0 5 1-16,-2 18 28 16,-1 9 16-16,-11 21 26 15,-4 9 5-15,-8 7-10 16,-2 4 23-16</inkml:trace>
  <inkml:trace contextRef="#ctx0" brushRef="#br0" timeOffset="55929.5656">5690 10776 1254 0,'0'8'292'0,"-11"15"-95"15,-4 7 1-15,-10 10-54 16,-4 2-10-16,0-9-56 16,1 0-24-16,-1-16-23 15,2-10-13-15,6-13-6 16,2-9-4-16,8-17-9 15,9-3-4-15,6-5-4 16,6-1-1-16,11 14 16 16,3 6 11-16,8 21 16 15,4 10 5-15,5 22-8 0,-7 3-7 16,-1 6-2-16,-2-6-6 16,-3-5-181-16</inkml:trace>
  <inkml:trace contextRef="#ctx0" brushRef="#br0" timeOffset="56214.8018">5902 10870 1711 0,'4'11'370'0,"7"12"-229"16,-2 0-33-16,-5-4-45 15,4 2-16-15,-8-13-22 16,-2-3-7-16,0-12-7 15,-5-7-9-15,5-5-14 16,3-8-2-16,4-4-4 16,-3-1 5-16,7 1 7 15,4 6-2-15,11 10 5 16,7 7 7-16,-1 17 23 16,-4 6 9-16,-6 17 5 15,0 4-7-15,-7 4-9 16,-3 0-11-16,-1-7 349 15</inkml:trace>
  <inkml:trace contextRef="#ctx0" brushRef="#br0" timeOffset="56493.7098">6474 10869 1496 0,'-10'-11'286'16,"-16"-18"-30"-16,4 1-29 16,-10 6-72-16,-3 6-25 15,4 16-46-15,-5 6-19 0,17 17-40 16,6 5-12-16,13 6-7 16,8 3 0-16,16-3 5 15,7-4-1-15,9-13-1 16,-1-3 2-16,-1-17 0 15,-2-4 10-15,-6-10 210 16,-5-9-550-16</inkml:trace>
  <inkml:trace contextRef="#ctx0" brushRef="#br0" timeOffset="56858.4884">6655 10674 1616 0,'0'3'365'0,"0"12"-116"16,0 8-62-16,2 27-88 16,3 14-13-16,5 20-20 15,2 4-8-15,0 9-19 16,-3-4-5-16,-1-14-58 15,1-5-19-15,-3-31 60 16</inkml:trace>
  <inkml:trace contextRef="#ctx0" brushRef="#br0" timeOffset="57020.0558">6722 10967 1665 0,'12'0'341'16,"12"-2"-186"-16,14 1-128 0,6 1-4 16,6 0-40-16,-4 0 31 15</inkml:trace>
  <inkml:trace contextRef="#ctx0" brushRef="#br0" timeOffset="57243.0893">7186 10863 1465 0,'-9'-8'254'0,"-11"-10"-40"16,-4 0-18-16,-2 1-42 16,-2 5-27-16,1 12-57 15,8 7-25-15,4 11-37 16,7 5-10-16,9 6-5 16,9 0 0-16,20-5 7 15,5-7 2-15,2-10 6 16,2-3 0-16,-9-11 2 15,-5-3 4-15,-10-7 16 16,-10-5 38-16</inkml:trace>
  <inkml:trace contextRef="#ctx0" brushRef="#br0" timeOffset="57528.6811">7404 10785 1619 0,'0'2'369'16,"2"8"-117"-16,4 6-66 16,2 8-92-16,0 7-15 15,-2 1-27-15,1 1-9 16,3-9-12-16,5-6-5 0,7-18 4 15,4-7-1-15,-6-18-2 16,0-7-3-16,-6-5-10 16,-4-2 5-16,-3 5 79 15,-1 5 192-15</inkml:trace>
  <inkml:trace contextRef="#ctx0" brushRef="#br0" timeOffset="58131.909">7760 10772 1496 0,'-4'7'240'0,"-3"14"-104"16,3 4-37-16,8 12-59 15,10-1-10-15,11-5-11 16,5-5-2-16,2-17-1 16,2-6-2-16,3-13-4 15,-3-6-2-15,1-7-10 16,-8-10-6-16,-10 0 1 15,-9 2 1-15,-11 2 5 16,-5 9 4-16,-9 13 32 16,0 6 17-16,2 16 23 15,0 6-1-15,15 7-29 16,2 2-12-16,12 0 10 16,8-7 12-16,5-6 25 15,4-3 8-15,1-14-19 0,-4 0-10 16,-7-8-17-1,-2-7-7-15,-9-2-14 0,-4-5-2 16,-5-4-30-16,-1 2-29 16,-2 1 44-16</inkml:trace>
  <inkml:trace contextRef="#ctx0" brushRef="#br0" timeOffset="58327.3867">8300 10714 1543 0,'2'2'352'16,"0"4"-10"-16,5 12-116 16,-1 9-43-16,3 19-59 15,1 7-34-15,-2 11-54 16,2-1-15-16,-2-3-15 16,-1-1-21-16,-7-12-14 15,0-2-7-15,0-17 313 16</inkml:trace>
  <inkml:trace contextRef="#ctx0" brushRef="#br0" timeOffset="58487.9587">8368 11000 1888 0,'17'0'510'0,"4"-2"-309"16,18 4-125-16,6 0-23 15,1 0 282-15,7 0-904 16</inkml:trace>
  <inkml:trace contextRef="#ctx0" brushRef="#br0" timeOffset="59054.8208">8877 10653 1415 0,'-13'1'256'0,"-14"7"-40"0,5 3-44 16,8 4-105-16,4 3-17 15,17 0-19-15,6-1-6 16,11-3-2-16,7-4-3 16,-2-5-7-16,-2-3-1 15,-4-4-3-15,-5-3-1 0,-11-3-8 16,-4 0 0-16,-18 0-5 16,-8 0 0-16,-10 6 5 15,0 1 8-15,5 8 8 16,7 5 8-16,8 8 19 15,4 4 3-15,12 4 15 16,5 1-1-16,15 1-11 16,4-4-9-16,1-7-24 15,4-6-1-15,-2-10-22 16,-1-7-23-16,0-11-81 16,-8-8-301-16</inkml:trace>
  <inkml:trace contextRef="#ctx0" brushRef="#br0" timeOffset="59181.3306">8888 10491 1644 0,'-4'-3'417'0,"-3"-7"-117"0,6 9-89 16,2 5-131-16,6 4-12 16,8 8-352-16</inkml:trace>
  <inkml:trace contextRef="#ctx0" brushRef="#br0" timeOffset="59593.7645">9126 10725 1378 0,'0'-3'291'0,"2"0"7"15,1 9-57-15,-3-6-97 16,8 17-55-16,29 46-27 0,-13-32-5 16,4-5 8-16,3-6 4 15,-3-14 1-15,-2-7-5 16,-6-20-14-16,-3-6-9 16,-3-8-17-16,3-1-9 15,-6 6-10-15,-7 2-13 16,-3 13-12-16,-6 2 284 15</inkml:trace>
  <inkml:trace contextRef="#ctx0" brushRef="#br0" timeOffset="59938.9897">9649 10767 1523 0,'-5'-3'314'0,"-3"0"-33"15,-4 3-47-15,6 7-106 16,0 3-30-16,8 11-37 16,7 3-15-16,12 8-25 15,3-2-7-15,10-4-7 16,-1-8 0-16,-2-14 2 15,2-4 1-15,-14-16 7 16,-3-10 2-16,-13-8 2 0,-5-6 19 16,-16 3 14-1,-5 5 1-15,-12 14-5 0,-2 5-18 16,9 13-26-16,1 5-17 16,14 5 139-16,2 3-253 15</inkml:trace>
  <inkml:trace contextRef="#ctx0" brushRef="#br0" timeOffset="75003.4852">10268 10968 1732 0,'0'4'463'0,"1"2"-176"16,0-1-68-16,-1-5-63 16,0 0 189-16</inkml:trace>
  <inkml:trace contextRef="#ctx0" brushRef="#br0" timeOffset="101749.9397">10789 10491 1614 0,'6'-6'321'0,"6"-3"-174"15,9 9-46-15,17 22-59 16,2 5-14-16,4 12-16 15,4 6-1-15,-9 2 0 16,-1-2-37-16,-4-14-209 16</inkml:trace>
  <inkml:trace contextRef="#ctx0" brushRef="#br0" timeOffset="101946.0278">11281 10418 1405 0,'-3'2'307'16,"-9"-1"76"-16,-4 18-180 0,-2 8-48 16,-9 13-60-16,-3 9-15 15,2 7-45-15,1 4-12 16,3 1-15-16,5-2 0 16,10-11-25-16,8-6-87 15,9-18-2-15</inkml:trace>
  <inkml:trace contextRef="#ctx0" brushRef="#br0" timeOffset="102267.1669">11356 10867 1534 0,'-1'21'270'15,"-3"10"-102"-15,2 0-87 16,1-6-24-16,1-11-29 16,7-7-11-16,2-10-7 15,3-9-4-15,2-12-4 16,-1-7-2-16,2-11 1 16,5 1 0-16,2 0-2 15,4 6 7-15,4 12 26 16,-2 8 12-16,0 17 25 15,-8 11 0-15,-6 14-20 0,-5 8-11 16,-5 5-16-16,3 2 2 16,2-2-29-16,5-3 52 15</inkml:trace>
  <inkml:trace contextRef="#ctx0" brushRef="#br0" timeOffset="102586.5219">12009 10782 1243 0,'7'9'337'15,"1"4"-45"-15,-7 8-103 16,-4 6-25-16,-9 3-47 16,-3 1-21-16,-6-1-41 15,-1-6-21-15,0-13-14 16,3-8-5-16,1-14-23 15,7-8-14-15,3-9-12 16,1-4 1-16,3-4 15 16,4 5 8-16,4 7 11 15,4 7 3-15,7 17 8 16,1 4 3-16,9 22-1 16,-3 7-2-16,4 10-4 0,-3 1 1 15,-4-6 6-15,1-4-9 16,-3-13 6-16</inkml:trace>
  <inkml:trace contextRef="#ctx0" brushRef="#br0" timeOffset="102718.1691">11994 10687 1555 0,'-4'-6'361'15,"-4"-2"-42"-15,2 6-116 0,6 10-124 16,5 6 73-16</inkml:trace>
  <inkml:trace contextRef="#ctx0" brushRef="#br0" timeOffset="103166.2756">12310 10952 1467 0,'8'3'232'15,"15"1"-94"-15,1 0-24 16,7 0-49-16,-2 0-13 16,-14-7-12-16,3-4 0 15,-11-9-10-15,-1-3-1 16,-4-8-3-16,-10 2-2 16,-13-1-7-16,-5 0 10 15,-9 8 10-15,3 1 6 0,2 17-4 16,5 8-17-16,12 22-21 15,1 10-6-15,12 14-2 16,5 5 4-16,3-5 6 16,4 3 7-16,-1-5 1 15,0-4 1-15,1-7 22 16,2-7 14-16</inkml:trace>
  <inkml:trace contextRef="#ctx0" brushRef="#br0" timeOffset="103377.5774">12620 10780 1622 0,'5'6'336'16,"7"10"-145"-16,10 13-114 15,5 18-40-15,-1 5 11 16,-2 11 2-16,-2 0 0 15,-9-3-2-15,-3-4-32 16,-4-11 0-16,2-9-85 16</inkml:trace>
  <inkml:trace contextRef="#ctx0" brushRef="#br0" timeOffset="103548.8695">12900 10807 1491 0,'-6'-3'300'0,"-10"3"1"16,-4 9-44-16,-9 16-106 16,2 13-27-16,-8 13-55 15,-4 5-26-15,1 5-10 16,-5-2-7-16,9-1-400 16</inkml:trace>
  <inkml:trace contextRef="#ctx0" brushRef="#br0" timeOffset="104095.4027">13148 10731 1452 0,'-7'-1'303'0,"-7"-5"46"15,-5 8-193-15,4 5-52 0,5 6-84 16,4 3-21-16,16 1-2 16,5 2 0-16,1-4 2 15,4-3 1-15,2-2 0 16,-8-6-3-16,0-4-5 15,-5-1 0-15,-13-5-10 16,-3 2 3-16,-9-1-2 16,-10 2 2-16,-4 4 5 15,0 3 0-15,1 9 3 16,8 2 2-16,11 7 5 16,7 0 5-16,13 2 6 15,9 0 2-15,7-2 5 16,4-2-1-16,5-10-2 15,-3-5-1-15,-3-12-4 16,1-5 0-16,-3-5-1 16,0-4-2-16,-3-4 0 15,-8-4 0-15,-9 1 14 0,-1 5 26 16,-8 13 37-16,-2 7 19 16,1 11 5-16,-3 7-27 15,7 10-41-15,3 4-14 16,7 0-9-16,5-2 263 15</inkml:trace>
  <inkml:trace contextRef="#ctx0" brushRef="#br0" timeOffset="104493.5511">14243 10680 1615 0,'-1'0'343'0,"-2"8"-149"16,1 12-26-16,2 27-93 16,1 17-14-16,0 19-19 15,-1 3-8-15,-1 3-11 16,1-7 1-16,3-13-24 15,2-9-19-15,-1-25-80 16,2-13-15-16</inkml:trace>
  <inkml:trace contextRef="#ctx0" brushRef="#br0" timeOffset="104867.6659">14275 10968 1607 0,'13'0'286'0,"19"0"-201"0,2 4-24 16,1-4-31-16,2 6-10 15,-5-8-5-15,1-1-10 16,-10-5-22-16,-5-7-8 16,-6 0-6-16,-5-1 3 15,-4 5 31-15,-2 3 18 16,-1 10 39-16,3 6 28 15,-3 8 28-15,-2 3-5 16,0 4-32-16,0-1-20 0,2-7-32 16,2-4-8-16,5-11-6 15,2-8-3-15,9-12-4 16,-2-8-2-16,1-10-4 16,1 4-1-16,-1 3 0 15,0 10 1-15,1 16 8 16,-3 11 11-16,-7 22 14 15,0 9 2-15,-5 7-2 16,-1 1 25-16</inkml:trace>
  <inkml:trace contextRef="#ctx0" brushRef="#br0" timeOffset="105541.5661">15572 10732 1532 0,'-8'0'279'0,"-15"7"-93"15,-5 4-49-15,-2 10-72 16,2 8-28-16,10 7-21 16,14 6-2-16,14 3 2 15,12-1 0-15,14-13-6 16,3-6 0-16,0-17 2 15,-2-11 3-15,-12-6 12 16,-10-10 7-16,-11-5 19 16,-10 0 0-16,-16-2-10 15,-6 0-9-15,-8 7-22 16,0 3-14-16,9 8-95 16</inkml:trace>
  <inkml:trace contextRef="#ctx0" brushRef="#br0" timeOffset="105826.8118">15723 10799 1471 0,'0'-4'282'0,"0"-1"-23"16,1 8-115-16,-1-3-37 15,0 0-57-15,0 16-15 0,5 40-16 16,0-26-2-16,5 1-7 15,5-1-2-15,9-8 2 16,3-7 9-16,4-11 16 16,2-6 8-16,-1-11 9 15,-2-3 2-15,-7-6-13 16,-6 1-7-16,-12-3-11 16,-7-1-3-16,-8 6-38 15,-4-1-31-15,-1 7 156 16</inkml:trace>
  <inkml:trace contextRef="#ctx0" brushRef="#br0" timeOffset="106047.8269">15994 10814 1660 0,'7'6'367'0,"10"11"-188"15,2 5-38-15,-3 8-64 16,-1 0-12-16,-5 3-20 0,2-2-5 15,3-6-21-15,0-7-8 16,3-16 3-16,-1-5 2 16,3-13 15-16,2-7 9 15,-2-11 5-15,0-1-5 16,-5-1-12-16,-2 3 10 16</inkml:trace>
  <inkml:trace contextRef="#ctx0" brushRef="#br0" timeOffset="106798.9221">16425 10804 1469 0,'14'5'204'16,"21"9"-119"-16,7 0-10 15,6-4-4-15,1-2-14 16,1-5-18-16,-5-3-4 0,-15-6-17 16,-6 2 1-16,-24-6 0 15,-7 2-3-15,-17 2-2 16,-4-2-1-16,-1 8 2 15,3 3-2-15,8 8-3 16,5 11 0-16,5 10-2 16,2 4 3-16,9 2 7 15,8-1 2-15,6-11-2 16,6-1 0-16,0-15 2 16,-1-8 0-16,1-4 4 15,-2-11 0-15,0-5-1 16,-2-4-4-16,-5-7-4 15,-1 1-2-15,-4 7-11 16,-2 2 13-16,-1 12 10 16,-4 7 8-16,0 8 18 15,0 6-6-15,-2 9-12 16,-1 1-5-16,-2-4-13 0,3 1-2 16,2-10-4-16,3-8 0 15,6-6-1-15,1-7-1 16,2-11-1-16,4 2-4 15,3-9 0-15,0 4-2 16,3 8-2-16,-6 4 0 16,-2 14-3-16,-2 9 1 0,-3 12 0 15,-4 2 2-15,-1 3 9 16,0 2-6-16,-4-10 232 16</inkml:trace>
  <inkml:trace contextRef="#ctx0" brushRef="#br0" timeOffset="107114.7444">17145 10956 1624 0,'7'8'353'16,"2"6"-164"-16,12-1-62 15,4 4-6-15,0-8-27 16,2-5-7-16,0-5-24 15,0-9-18-15,-6-9-24 16,-3-5 2-16,-9-7-6 16,-5-1-1-16,-11-2-6 0,-12 0-5 15,-9 6-6-15,-3 6-4 16,-4 14-9-16,4 12-1 16,9 23-3-16,0 12-1 15,9 21 10-15,1 2 3 16,8 6 4-16,4-2 1 15,6-2 21-15,4 7 8 16,1-3 305-16</inkml:trace>
  <inkml:trace contextRef="#ctx0" brushRef="#br0" timeOffset="107603.2761">17507 10834 1417 0,'8'3'264'0,"0"4"-29"15,3 15-100-15,0 4-28 16,-8 4-45-16,1 4-12 15,-4-9-9-15,1-4-2 16,3-10-5-16,3-9-7 0,0-14-5 16,6-6-3-16,2-14-7 15,-1-6-1-15,9 1-12 16,-6 3 13-16,-1 19 15 16,-2 9 5-16,-7 21 19 15,-4 12-14-15,-4 12-18 16,1 3-1-16,5-1 14 15,8-5 311-15</inkml:trace>
  <inkml:trace contextRef="#ctx0" brushRef="#br0" timeOffset="108072.6951">17869 10765 1538 0,'5'4'237'15,"15"4"-133"-15,7 0-15 16,7 0-9-16,-3 0 0 16,-7-2-17-16,0-1-20 15,-6-5-18-15,3-3-7 16,-7-5-5-16,-2 1 0 15,-13 0-4-15,-2 2-1 16,-10 2-7-16,-3 3-1 0,-3 4-2 16,-4 6-2-16,4 6 2 15,0 4 0-15,10 8 2 16,8-1 2-16,2-1 3 16,8 1 3-16,5-11 10 15,5-5 4-15,6-4 2 16,-2-6-1-16,5-7-7 15,0-3-3-15,1-6-3 16,-1-5-5-16,-6 0-1 16,-7 0-2-16,-7 5 1 15,-6 5 4-15,-5 13 20 16,-1 12 6-16,0 8 4 16,1 5 1-16,5 1-6 15,2-3-6-15,5-4 326 16</inkml:trace>
  <inkml:trace contextRef="#ctx0" brushRef="#br0" timeOffset="108268.1673">18368 10753 1667 0,'3'2'346'16,"7"11"-206"-16,0 5-24 15,0 15-27-15,-1 5-8 0,-2 5-21 16,0 0-13-16,-2-6-12 16,0-7-27-16,5-11 312 15</inkml:trace>
  <inkml:trace contextRef="#ctx0" brushRef="#br0" timeOffset="108742.2141">18621 10792 1454 0,'-5'-3'268'0,"-15"-3"-11"16,-4 5-46-16,2 3-92 15,1 6-36-15,5 7-51 16,7 3-18-16,5 8-14 16,2 0-3-16,10 2-2 15,4-2 2-15,3-6 0 16,9-6 2-16,6-8-5 0,1-6-60 15,2-6-42-15,-3-2-36 16,-2-12 16-16,-6-3 53 16,-2-2 56-16,-3-1 59 15,-4 6 58-15,-2 7 30 16,-2 8 20-16,-3 7-15 16,-1 13-43-16,0 3-15 15,-2 7-23-15,-2 3-12 0,0-6-19 16,1 3-7-16,4-13-5 15,1-4 0-15,5-8-1 16,1-12-2-16,4-4-3 16,2-9-1-16,0-2-2 15,-3 0-1-15,1 7-1 16,-3 4-1-16,0 13-2 16,-2 5 2-16,-4 9 0 15,2 10 1-15,-3 3 2 16,1 3 0-16,-3 3 14 15,-1-6-6-15,-4-2-38 16,2-2 355-16</inkml:trace>
  <inkml:trace contextRef="#ctx0" brushRef="#br0" timeOffset="108893.8068">18945 10496 1802 0,'-6'-1'495'0,"-1"2"-222"16,2 17-177-16,5 10-58 16,7 9 118-16,-2 1-142 15</inkml:trace>
  <inkml:trace contextRef="#ctx0" brushRef="#br0" timeOffset="109476.3378">20031 10620 1351 0,'-13'-6'272'0,"-12"-3"-19"16,-5 12-110-16,5 3-55 0,2 14-43 16,5 4-15-16,15 7-18 15,8 4-7-15,19 2-1 16,4 1 3-16,7-12 12 15,0-6 3-15,3-17 11 16,1-6 9-16,-10-15 14 16,-2-7 8-16,-15-12 8 15,-7-1-5-15,-13-5-9 16,-8-5-7-16,-12-4-15 16,-1-5-5-16,8-4-15 15,4-3-9-15,17 10-6 16,12 8-16-16,7 22-65 15,8 11 394-15</inkml:trace>
  <inkml:trace contextRef="#ctx0" brushRef="#br0" timeOffset="109798.5369">20302 10626 1227 0,'-1'1'327'0,"1"3"-70"16,3 9-106-16,-2 4-41 16,7 9-13-16,-3 2 12 0,5 1-17 15,4-1-13-15,3-3-9 16,8-3-21-16,-2-13 4 15,0-8 8-15,-1-13-3 16,-7-6-3-16,0-4-23 16,-1 2-12-16,-5 3-29 15,-4 1-18-15,-5 4-46 16,-2 2 367-16</inkml:trace>
  <inkml:trace contextRef="#ctx0" brushRef="#br0" timeOffset="109912.0688">20444 10499 1278 0,'-1'-6'339'0,"-1"-5"52"16,-1 2-109-16,1 8-139 15,2 1-52-15,0 11-17 0,6 2 302 16</inkml:trace>
  <inkml:trace contextRef="#ctx0" brushRef="#br0" timeOffset="110224.7649">20670 10684 1537 0,'5'7'270'16,"0"4"-88"-16,6 8-72 16,3 2 17-16,3 5-17 15,0-2-12-15,1-3-26 16,-3-6-14-16,-2-11-7 16,4-4-5-16,-2-13-10 15,0-6-4-15,-2-4-10 16,-2-4 1-16,-8 1-23 15,5 1-11-15</inkml:trace>
  <inkml:trace contextRef="#ctx0" brushRef="#br0" timeOffset="110538.2141">21147 10684 955 0,'4'4'470'15,"5"5"-249"-15,-1 2-26 16,-4-1-31-16,-4 4-24 0,-10 1-22 16,-1 0-21-16,-11-5-38 15,-1-4-13-15,-2-6-21 16,0-3-5-16,9-8-2 16,1-3-4-16,12-4-8 15,-3-6-4-15,7 2-9 16,8 2-3-16,9 10-1 15,6 5 2-15,5 5 10 16,-4 6 4-16,-2 8 6 16,-2 4 4-16,-2 12-4 15,-1-1 2-15,-3 2 74 16,-1-2 282-16</inkml:trace>
  <inkml:trace contextRef="#ctx0" brushRef="#br0" timeOffset="110823.475">21413 10535 1455 0,'-5'-5'291'16,"-2"3"6"-16,-2 4-79 15,5 26-127-15,2 7-29 0,9 18-22 16,0 11 8-16,6 18-5 16,-1 9-7-16,-6-9-10 15,0-11-11-15,-6-24-5 16,2-13 3-16,-2-19-22 16,5-5-6-16,-1-11 43 15,0-7-334-15</inkml:trace>
  <inkml:trace contextRef="#ctx0" brushRef="#br0" timeOffset="110928.4037">21426 10840 1363 0,'0'2'186'0</inkml:trace>
  <inkml:trace contextRef="#ctx0" brushRef="#br0" timeOffset="111293.6579">21439 10814 1494 0,'2'-2'315'16,"9"-2"19"-16,6 3-146 15,8-1-50-15,13 3-78 16,2 2-2-16,-2 2 313 16</inkml:trace>
  <inkml:trace contextRef="#ctx0" brushRef="#br0" timeOffset="111621.2227">21725 10673 1526 0,'12'8'275'16,"8"6"-87"-16,0 5-34 0,-10 0-28 15,-6 0-23-15,-8-2-19 16,2-1-18-16,-4-9-20 16,2-2-10-16,6-10-18 15,0-5-4-15,9-9-10 16,2-4-3-16,6 0-2 16,-3 2-2-16,4 7-2 15,-4 6 2-15,-2 11 12 16,5 9 15-16,-7 11 18 15,3 10 5-15,-8 7-8 16,-7 0 16-16,4 3 211 16</inkml:trace>
  <inkml:trace contextRef="#ctx0" brushRef="#br0" timeOffset="112113.2694">22650 10415 1473 0,'-17'6'279'16,"-14"4"-27"-16,-3 17-105 16,-1 6-37-16,11 16-48 0,9 4-14 15,17 10-17-15,12-2 0 16,14 0-13-16,9-4-6 15,11-15 0-15,3-6-25 16</inkml:trace>
  <inkml:trace contextRef="#ctx0" brushRef="#br0" timeOffset="112395.5995">22952 10913 1217 0,'3'-3'340'0,"7"-4"-40"15,2-6-84-15,0-7-85 16,-1 0-8-16,-5-11-31 16,-3-4-8-16,-2-2-6 15,-4-3-5-15,-6-4-23 16,-5-6-4-16,0-10-16 15,3-3-8-15,13 5-17 16,12 12-8-16,9 17-11 16,8 11 4-16,7 9-11 15,1 5 333-15</inkml:trace>
  <inkml:trace contextRef="#ctx0" brushRef="#br0" timeOffset="112564.6928">22893 10671 1648 0,'3'1'374'0,"-2"0"-132"16,29 0-159-16,13 4-29 16,9-4-32-16,7 0 378 0</inkml:trace>
  <inkml:trace contextRef="#ctx0" brushRef="#br0" timeOffset="113009.7758">23173 10774 1548 0,'3'4'264'0,"2"10"-107"0,0 6-57 15,0 13-31-15,-2 2-5 16,-3 5-23-16,0-2-4 16,-5-9-10-16,1-1-4 15,4-16 0-15,0-3-4 16,5-10-17-16,7-5-11 15,4-6-27-15,-1-5-19 16,7-3-34-16,-3 0 3 16,0 4 29-16,-1 2 12 15,-10 6 41-15,-3 1 6 0,-6 7 19 16,-5 0 16-16,-3 6 39 16,-3 6 24-16,1-1 1 15,-1 1-12-15,7 0-37 16,1-2-15-16,8-2-20 15,2 1-6-15,11 0-5 16,2-2 13-16,8 1-62 16,3-2 40-16</inkml:trace>
  <inkml:trace contextRef="#ctx0" brushRef="#br0" timeOffset="113374.017">23447 10406 1471 0,'12'-1'249'0,"22"4"-38"16,7 14-46-16,7 21-54 16,4 11-4-16,-13 11-30 15,-11 1-12-15,-29 1-13 16,-16 0-13-16,-20 1-14 15,-3-3-1-15,7-10-23 16,7-7-31-16,13-16-65 16</inkml:trace>
  <inkml:trace contextRef="#ctx0" brushRef="#br0" timeOffset="113667.7329">23905 10915 1791 0,'-2'0'473'16,"-7"0"-112"-16,-2-1-120 15</inkml:trace>
  <inkml:trace contextRef="#ctx0" brushRef="#br0" timeOffset="147647.0336">1997 11755 1515 0,'-3'10'264'0,"-9"25"-56"0,-4 14-28 15,-7 26-27-15,-5 6-25 16,3 3-59-16,1-2-24 16,9-15-26-16,7-10-5 15,6-22-1-15,6-14 0 0,4-24 4 16,2-12 2-16,4-22-1 15,1-10-2-15,4-14-7 16,-2-5-3-16,-1-6-3 16,1-1 1-16,-6 6-4 15,3 10-1-15,-5 23 0 16,-1 15 2-16,5 28 7 16,-5 9 4-16,8 24 6 15,-2 7-1-15,6 10-2 16,5 2-1-16,3 0-5 15,4-3-2-15,-7-7 3 16,0-5 3-16,-11-15-1 16,-2-6-17-16,-9-13-56 15,-3-6-38-15</inkml:trace>
  <inkml:trace contextRef="#ctx0" brushRef="#br0" timeOffset="147783.1987">1914 12134 1517 0,'14'1'256'16,"26"6"-105"-16,5-6-48 15,16-1-61-15,6 0 32 16</inkml:trace>
  <inkml:trace contextRef="#ctx0" brushRef="#br0" timeOffset="148008.5987">2534 12306 1786 0,'0'3'485'15,"-1"-1"-233"-15,1-2-128 16,0-1-39-16,0 0-40 16,0 0 38-16</inkml:trace>
  <inkml:trace contextRef="#ctx0" brushRef="#br0" timeOffset="148560.5003">2970 11848 1553 0,'-4'8'279'0,"-5"20"-91"15,-6 9-42-15,0 15-21 16,0 10-23-16,0 0-43 16,1-2-18-16,0-8-23 15,1-12-3-15,7-18-3 16,4-8 3-16,4-19 1 16,5-10-8-16,5-18-23 15,3-9-11-15,3-13-26 16,-1-1-3-16,0-5 10 15,-1-1 7-15,0 11 18 16,1 4 10-16,-3 16 8 16,-7 11 1-16,-1 18 6 15,-4 5 2-15,-2 17 4 16,6 9-1-16,3 13-3 0,5 5-2 16,13 5-4-16,6-1 0 15,7-5 2-15,2-2 1 16,-9-6 4-16,-6-6-1 15,-19-4 1-15,-8-4-2 16,-18 0 20-16,-11-1 8 16,-12-2 7-16,-10-5 3 15,3-9-20-15,2-6-7 16,13-6-11-16,13-4-24 16,9-4-58-16,10 1-81 0</inkml:trace>
  <inkml:trace contextRef="#ctx0" brushRef="#br0" timeOffset="148716.2198">3499 12292 1802 0,'-3'4'499'15,"-9"5"-223"-15,12 0-173 16,-3 1-17-16,5-2 244 15</inkml:trace>
  <inkml:trace contextRef="#ctx0" brushRef="#br0" timeOffset="149219.515">3860 11922 1590 0,'0'0'314'0,"0"9"-139"15,-2 7-50-15,4 16-69 16,-2 9 4-16,4 12-2 16,0 3-3-16,2 1-5 15,0-10-17-15,0-15-14 16,0-9-1-16,-1-18 6 15,0-10 3-15,-5-15-3 16,-5-9-1-16,-4-13-15 16,-3-5-5-16,-5-8-4 15,2-2-3-15,1 0 1 0,5 2-1 16,11 10-3-16,6 6-2 16,18 12-3-16,5 5-2 15,13 8 24-15,6 6-26 16,9 8-58-16,6 2 81 15</inkml:trace>
  <inkml:trace contextRef="#ctx0" brushRef="#br0" timeOffset="149446.2008">3881 12328 1498 0,'8'2'281'15,"7"3"-18"-15,22-4-138 16,10-2-14-16,17-9-50 16,4 0-22-16,0-2-17 15,-7 1-12-15</inkml:trace>
  <inkml:trace contextRef="#ctx0" brushRef="#br0" timeOffset="149625.7286">3947 12081 1592 0,'9'-1'314'16,"22"-3"-141"-16,13 2-64 15,18-5-52-15,6 2-25 16,6 2 59-16,-3 3-452 0</inkml:trace>
  <inkml:trace contextRef="#ctx0" brushRef="#br0" timeOffset="149820.6746">4984 11966 1763 0,'1'-2'469'16,"0"1"-195"-16,4 1-173 16,-5 0-42-16,0 0-46 15,2 0 70-15</inkml:trace>
  <inkml:trace contextRef="#ctx0" brushRef="#br0" timeOffset="149953.3903">5003 12181 1760 0,'1'0'468'0,"-1"0"-187"15,2-7-132-15,-2 6 249 16</inkml:trace>
  <inkml:trace contextRef="#ctx0" brushRef="#br0" timeOffset="151730.5101">5125 11737 964 0,'0'-1'436'16,"0"1"-265"-16,-1 8-43 15,-5 7 1-15,-3 18-7 16,-2 13-14-16,-4 19-28 15,-1 13 3-15,4 12-29 16,-5-4-8-16,7-8-9 16,4-7-19-16,0-26-7 15,8-7 1-15,-5-23 3 16,0-11 1-16,5-16 1 16,-1-17-1-16,10-14-8 0,4-4-1 15,-4-8-3-15,3 0-1 16,1-7 1-16,-3-4-3 15,3-2 0-15,-2 3 0 16,0 10-1-16,-1 11-1 16,-5 20-1-16,-1 13-2 15,-1 21 2-15,3 12 2 16,4 19 1-16,1 7 3 0,8 8 2 16,6 2 0-16,5-3 1 15,4-3-1-15,-3-3 3 16,-3-5-2-16,-10-11-44 15,-3-3-41-15</inkml:trace>
  <inkml:trace contextRef="#ctx0" brushRef="#br0" timeOffset="151901.0538">5030 12173 1610 0,'15'0'334'0,"27"-1"-151"16,4-1-50-16,24-2-67 15,6 3-24-15,3 1 367 0</inkml:trace>
  <inkml:trace contextRef="#ctx0" brushRef="#br0" timeOffset="152361.0463">5672 12062 1538 0,'-2'-2'290'0,"3"2"-67"16,11 5-39-16,18 1-84 16,14 6-17-16,16-4-42 15,-3-3-15-15,0-4-10 16,-7-2-3-16,-8-3-16 15,-2 2-15-15,-16-4-49 16,-7 3-13-16,-17-10 3 16,-7-2 12-16,-6 0 46 15,-4-3 13-15,5 5 6 0,3 5 0 16,9 13 18-16,3 2 12 16,6 11 20-16,1 5 10 15,-2-1 1-15,-1 2-7 16,-5-2-15-16,-2-3-8 15,1-4 9-15,2-7 341 16</inkml:trace>
  <inkml:trace contextRef="#ctx0" brushRef="#br0" timeOffset="152758.5514">6492 11951 1557 0,'-6'-4'315'15,"4"5"-86"-15,-5 9-19 16,7 18-81-16,5 9-30 16,-2 13-29-16,1 1 0 15,1 6-13-15,-1 2-5 16,-1-6-17-16,2-6-13 15,-3-14-8-15,3-12-14 0,-2-15-44 16,2-8-30 0,-2-12 363-16</inkml:trace>
  <inkml:trace contextRef="#ctx0" brushRef="#br0" timeOffset="153123.2248">6444 11890 1539 0,'9'-14'273'0,"16"-13"-101"16,10 0-35-16,14 5-37 15,4 7-31-15,3 12-38 16,-8 7-11-16,-13 11-13 16,-13 6-2-16,-21 7 2 15,-9 2 0-15,-16 4 1 16,-4-1-1-16,3-11 2 15,3-2-4-15,11-13-8 0,9-2-5 16,16-2-4-16,10 4-1 16,19 6 6-16,5 5-1 15,-1 8 3-15,-5 1 0 16,-24 6 15-16,-13 1 11 16,-22 4 46-16,-13 1 14 15,-20-3 4-15,-5-4-3 16,-6-18-46-16,2-10-11 15,17-15-16-15,10-7-18 0,16-3-60 16,10-2 9-16</inkml:trace>
  <inkml:trace contextRef="#ctx0" brushRef="#br0" timeOffset="153559.7496">4674 12333 1486 0,'5'11'292'0,"-1"21"23"15,-6 13-26-15,-19 10-81 16,-6 5-34-16,-3-11-76 16,1-12 53-16</inkml:trace>
  <inkml:trace contextRef="#ctx0" brushRef="#br0" timeOffset="154162.4633">7539 11970 1580 0,'-2'-1'386'16,"-3"1"-15"-16,3 0-228 16,2 0-49-16,0-1-62 15,0 0-4-15,0 0-11 16,5-3-141-16</inkml:trace>
  <inkml:trace contextRef="#ctx0" brushRef="#br0" timeOffset="154325.7918">7522 12197 1755 0,'-2'2'517'0,"-6"0"-131"0,5-2-216 16,0-1-54-16,3-3-62 15,0 3 102-15</inkml:trace>
  <inkml:trace contextRef="#ctx0" brushRef="#br0" timeOffset="154914.0132">8791 11764 1520 0,'-9'7'289'15,"-7"9"-55"-15,-6 22-93 16,-1 15-19-16,-3 22-38 15,-3 1-14-15,2 2-30 16,1-7-9-16,8-17-14 16,4-4-2-16,10-25-8 15,-1-9-16-15,8-19-69 0,2-14-43 16,9-14-322-16</inkml:trace>
  <inkml:trace contextRef="#ctx0" brushRef="#br0" timeOffset="155229.3259">8761 11734 1481 0,'-2'-1'276'0,"-3"0"-28"0,5 11-126 15,5 7-22 1,6 16-28-16,8 8-7 0,5 14-5 16,5 8-4-16,6 1-19 15,3-2-4-15,-1-4-17 16,3-7-2-16,-6-10 0 15,-3-7-1-15,-7-11-3 16,-10-8-1-16,-14-6 0 16,-5 0 0-16,-21-2 0 15,-10 5 0-15,-14-5 1 16,-10 0-1-16,-9-7-1 16,-2-6 0-16,3-1-5 15,5 1-2-15,19 3-1 16,8 0-7-16,25 1-31 15,8-1-14-15,18-6-2 16</inkml:trace>
  <inkml:trace contextRef="#ctx0" brushRef="#br0" timeOffset="155572.9148">9234 11762 1504 0,'-3'-2'300'15,"1"2"-11"-15,0 18-150 16,2 11-33-16,7 28-21 16,1 9 5-16,0 15-11 15,-2-1-9-15,-4-6-28 16,-2-12-13-16,0-17-5 16,3-8-11-16,-3-24-37 15,0-7-32-15,5-16-59 16</inkml:trace>
  <inkml:trace contextRef="#ctx0" brushRef="#br0" timeOffset="155994.1529">9266 12288 1522 0,'13'3'313'15,"9"-1"-4"-15,18-1-169 16,12-1-18-16,11-2-58 0,1 1-18 15,-2-3-10-15,-6 3-20 16,-13-2 360-16</inkml:trace>
  <inkml:trace contextRef="#ctx0" brushRef="#br0" timeOffset="158385.3083">9231 11743 1351 0,'-7'2'255'0,"1"5"-50"15,10 3-11-15,18-1-63 16,13 1-9-16,25-2-32 15,6-4-24-15,17-4-33 16,5-6 6-16,-10-4-74 16,-3-2-65-16</inkml:trace>
  <inkml:trace contextRef="#ctx0" brushRef="#br0" timeOffset="158569.9455">9310 12021 1400 0,'-3'3'272'15,"7"8"32"-15,5-5-79 16,20-2-74-16,10 0-22 16,12-8-58-16,7-2-15 15,5-2 311-15</inkml:trace>
  <inkml:trace contextRef="#ctx0" brushRef="#br0" timeOffset="159164.6396">9923 12219 1451 0,'-17'0'229'0,"-15"3"-69"16,3 3-31-16,4 5-79 15,8 2-15-15,17 0-25 16,4 5-8-16,19 4-2 15,8 1 1-15,1 1 4 16,0-1 1-16,-17-2 15 16,-9-2 14-16,-23-6 13 15,-9-5 0-15,-6-14-22 16,-4-11-55-16</inkml:trace>
  <inkml:trace contextRef="#ctx0" brushRef="#br0" timeOffset="159536.9259">10080 12243 1457 0,'-2'4'249'16,"-4"7"-37"-16,-2 3-42 16,1 8-56-16,0 6-26 15,5 1-37-15,2 0-12 16,7-5-14-16,3-7-3 15,9-10-7-15,6-5-1 0,1-14-2 16,5-2-1-16,-4-8 0 16,-5-4 0-16,-11 0-1 15,-4-1 1-15,-7 4-2 16,-1 3 0-16,-6 14-8 16,3 5-2-16,-1 12-4 15,-3 11 1-15,9 15 1 16,1 6 3-16,4 13 1 15,3 2 1-15,-9-1 22 16,-3-1 14-16,-11-12 14 16,-3-6 1-16,-8-14-16 15,0-8-7-15,-4-17-32 16,3-8-22-16</inkml:trace>
  <inkml:trace contextRef="#ctx0" brushRef="#br0" timeOffset="159778.2785">10319 12267 1289 0,'4'-2'297'16,"8"2"-56"-16,-2 6-51 15,5 8-64-15,0 6-17 0,-2 7-23 16,-3 2-16-16,-10 2-30 15,-8-2-3-15,-12-7-3 16,-4-6-3-16,-1-14-1 16,-1-5-12-16,8-12-20 15,9 1 354-15</inkml:trace>
  <inkml:trace contextRef="#ctx0" brushRef="#br0" timeOffset="160002.6797">10513 12080 1602 0,'4'4'325'0,"2"8"-132"0,0 10-40 15,9 14-54-15,0 5-7 16,5 12-36-16,0 6-12 15,-4-1-29-15,-4-8-23 16,-1-15-72-16,-2-12-3 16</inkml:trace>
  <inkml:trace contextRef="#ctx0" brushRef="#br0" timeOffset="160123.3809">10508 12264 1461 0,'3'0'255'0,"10"0"-45"15,7 0-88-15,19 0-85 16,8 3-3-16</inkml:trace>
  <inkml:trace contextRef="#ctx0" brushRef="#br0" timeOffset="160890.9156">10789 12310 1361 0,'6'0'241'0,"5"1"-81"15,9-2-38-15,3-2-22 16,9-3-45-16,-1-4-15 16,-1-2-26-16,-2-2-3 15,-12 1-8-15,-7-2 0 16,-10 3-11-16,-7 2-2 0,-12 5-1 16,-3 4 0-16,1 8 8 15,3 4 3-15,4 7 1 16,4-2 3-16,7 5 12 15,4 4 8-15,9-2 16 16,6 2 1-16,7-4-6 16,0-8-6-16,3-8-10 15,-1-5-2-15,0-10-3 16,-3-5-2-16,-1-3-3 16,1-1-2-16,-5 1-5 15,-1 5 0-15,-2 6-4 16,-2 6-1-16,-4 9-1 15,-2 4-3-15,-2 4 25 16,-3-1 13-16,0-3 17 16,0-1 10-16,2-5-14 0,1-6-5 15,1-4-11-15,-4 3-7 16,0 0-12-16,4-5-3 16,2-7-6-16,29-26-1 15,-25 32-3-15,0 6 1 16,0 1-2-16,-2 1 2 15,0 7 2-15,-3 0-1 16,-2 3 2-16,-3 0 0 16,4-1 1-16,-5-4 0 15,1-2 0-15,6-2 3 0,0-4 0 16,1-3 0-16,3-3-1 16,-7-3 0-16,5-3-2 15,6 0-2-15,-4 5 1 16,9 5-3-16,-7 7 9 15,2 8 12-15,-3 5 15 16,-7 6 4-16,0 2-5 16,-3-1 15-16,4-3-425 15</inkml:trace>
  <inkml:trace contextRef="#ctx0" brushRef="#br0" timeOffset="161358.2449">11831 12034 1471 0,'1'2'292'16,"5"4"4"-16,18 2-127 15,11-7-34-15,17 0-74 16,3-2-25-16,1-4-34 15,-5 3-38-15,-15 1-153 16</inkml:trace>
  <inkml:trace contextRef="#ctx0" brushRef="#br0" timeOffset="161544.6365">11894 12156 1129 0,'-3'3'383'16,"2"2"-133"-16,4 0-9 0,17-2-59 16,9-2-20-16,16-1-64 15,10 0-28-15,2-1-36 16,-3-1 30-16</inkml:trace>
  <inkml:trace contextRef="#ctx0" brushRef="#br0" timeOffset="162353.2265">13336 11702 1006 0,'-3'-4'427'0,"1"1"-258"15,-20-2-36-15,-7 2-18 16,-17 1-44-16,-14-1-24 16,-8-2-31-16,-1 2-8 15,3-1-4-15,13 4-3 16,13 4-3-16,9-1 1 15,16 7 6-15,8-1 3 0,15 4 7 16,9 2-1-16,17 3-4 16,9-1-2-16,10 6-4 15,5 2-1-15,-4 5-1 16,-3 2 0-16,-16 2 1 16,-12-1 1-16,-14-7-1 15,-14-2 2-15,-18 3 0 16,-9-2 1-16,-16 4 1 15,-8 1-1-15,2-3-3 16,3 1 0-16,9-3-1 16,8-1 0-16,8-3 4 15,8-2 6-15,15-3 9 16,3-4 11-16,25-4 10 16,6-2 2-16,24-3-5 15,9 1-9-15,11-3-16 16,6 1-5-16,8-2 10 15,-8 1-34-15,4-2-91 0</inkml:trace>
  <inkml:trace contextRef="#ctx0" brushRef="#br0" timeOffset="163026.4036">13613 11736 1529 0,'4'0'262'16,"3"6"-90"-16,2 19-100 15,6 16-25-15,0 22 4 16,9 5 0-16,0 5 1 16,-7-8-2-16,1-6-17 15,-9-7-5-15,4-14-7 0,1-7 2 16,-5-19 12-16,2-10 2 15,-1-12 1-15,2-8-4 16,3-12-15-16,-1-3-3 16,0-13-8-16,-5-7-2 15,4-2-3-15,1-7-1 16,3 11-2-16,2 3 0 16,-4 13-2-16,-3 10-1 15,-8 13 1-15,-1 9 1 0,2 14-2 16,0 7-1-16,7 20-1 15,2 8-2-15,8 13 3 16,1 0 1-16,2-4 3 16,-1-2 0-16,-2-11 2 15,-2-4 2-15,-5-13 2 16,-2-9 3-16,-2-11 8 16,-1-6 4-16,3-13 5 15,0-8 0-15,1-8-1 16,2-8 5-16,-1-9 10 15,1-7 5-15,-10-14 1 16,-4-2-10-16,-4 12-21 16,1 10-10-16,-6 23-10 15,3 12-13-15,-2 13 299 16</inkml:trace>
  <inkml:trace contextRef="#ctx0" brushRef="#br0" timeOffset="163625.7021">14455 12250 1023 0,'0'5'392'16,"1"3"-246"-16,8-1-34 16,5-2 14-16,9-4-5 15,5-2-12-15,-2-6-34 16,-5-5-9-16,-6-3-31 15,-4-2-11-15,-11 2-11 16,-4 0-4-16,-13 5-7 16,-9 1-3-16,-5 9-7 15,-1 9 1-15,1 6 2 16,4 5 1-16,10 6 4 16,4 1 0-16,17 6 6 0,9-1 4 15,13 0 4-15,-2-18 1 31,-12-7-1-31,1 1-3 0,42 8-4 0,-8-11-5 16,-2-17-120-16,-18-6-114 16</inkml:trace>
  <inkml:trace contextRef="#ctx0" brushRef="#br0" timeOffset="163767.3223">14709 12226 972 0,'1'0'483'0,"2"0"-225"15,8 5-33-15,11 5-91 16,-1 4-26-16,9 4-48 15,0 5-13-15,-5 2-23 16,-5-2-4-16,-4-4-2 16,-2-6-22-16,-2-8-30 15</inkml:trace>
  <inkml:trace contextRef="#ctx0" brushRef="#br0" timeOffset="163900.9649">14903 12257 1455 0,'-11'3'264'0,"-17"7"-19"16,1 5-62-16,-6 6-90 16,3 4-31-16,3 2-35 15,2 1 0-15,13-5 385 16</inkml:trace>
  <inkml:trace contextRef="#ctx0" brushRef="#br0" timeOffset="164155.4528">15014 12061 1495 0,'-4'-1'281'0,"-1"5"-40"16,-1 4-72-16,0 15-90 15,5 2-17-15,2 10-15 16,4 4-6-16,5 6-10 15,3 4-9-15,7-4-12 16,2-2-3-16,2-14 2 16,1-8-2-16,-8-16-33 15,2-6-27-15,-8-13 26 16</inkml:trace>
  <inkml:trace contextRef="#ctx0" brushRef="#br0" timeOffset="164286.1163">14920 12208 1429 0,'7'1'263'0,"16"0"-20"0,9 2-63 15,13-1-74-15,4 0 3 16</inkml:trace>
  <inkml:trace contextRef="#ctx0" brushRef="#br0" timeOffset="228554.1543">15774 12143 1395 0,'-4'4'240'15,"-2"-1"-51"-15,16 1-50 16,14 0-27-16,23 0-21 16,12 3-12-16,14 2-39 15,-5 0-13-15,-1 1-14 16,-5 3-3-16,-9-1-71 16,3-1-93-16</inkml:trace>
  <inkml:trace contextRef="#ctx0" brushRef="#br0" timeOffset="228812.6912">15855 12328 1492 0,'7'1'203'0,"14"2"-126"16,13 1-22-16,22 0 10 16,7-1-9-16,0-3-21 15,0-2-7-15,-7-3-15 16,-4 0 0-16,-9-1-34 16,-3 1-38-16,-13 0-228 15</inkml:trace>
  <inkml:trace contextRef="#ctx0" brushRef="#br0" timeOffset="229032.6798">16320 12136 1422 0,'12'4'208'0,"17"3"-93"0,9 6-24 15,9 6-18-15,-2 3-14 16,-9 2-22-16,-6 0-3 16,-16 2-17-16,-11-1-3 15,-13-4-5-15,-10-1-33 16</inkml:trace>
  <inkml:trace contextRef="#ctx0" brushRef="#br0" timeOffset="229361.9902">15909 12142 953 0,'-13'-3'456'0,"-18"1"-240"0,-2 2-53 16,-1 14-47-16,2 6-13 16,9 9-24-16,9 5-8 15,14 8-4-15,11 0-3 16,21-2-17-16,6-4-8 15,22-11 25-15,5-8-409 16</inkml:trace>
  <inkml:trace contextRef="#ctx0" brushRef="#br0" timeOffset="229945.8755">17353 11771 1148 0,'3'-7'372'0,"0"-2"-132"15,-3 2-12-15,-5 10-78 16,-5 14-22-16,-5 25-50 15,-2 14-12-15,-4 12-24 16,3 4-10-16,-1-10-14 16,2-10-6-16,3-9-4 15,0-6 1-15,6-12 0 16,1-2-1-16,4-13-2 16,2 0-16-16,2-10-46 15,6-4-38-15</inkml:trace>
  <inkml:trace contextRef="#ctx0" brushRef="#br0" timeOffset="230288.227">17356 11825 1126 0,'-2'-2'349'16,"2"-3"-201"-16,3 5-39 15,-3 0-55-15,0 0-9 16,7 4-1-16,12 5-1 15,33 51-6-15,-29-26-5 0,0 11-6 16,5 0-6 0,1-1-6-16,-2 1-3 0,3-10-2 15,-1-3-1-15,1-6 3 16,-3-4 0-16,-10-6-1 16,-7-3 4-16,-15-6 6 15,-8-1 1-15,-15-5 15 16,-7-1 7-16,-15-5 5 15,-10 0 1-15,-8 0-19 16,-3 3-9-16,7 2-13 16,12 3-4-16,20-3 1 15,10 1-11-15,21-1-73 16,7-1-38-16</inkml:trace>
  <inkml:trace contextRef="#ctx0" brushRef="#br0" timeOffset="230634.9795">17814 11756 1313 0,'0'1'256'16,"-2"1"-79"-16,3 13-78 16,-1 9-5-16,-2 21 4 15,1 12-3-15,-3 14-14 16,3 1-15-16,4-9-41 15,2-5-10-15,3-15-4 16,3-7 6-16,0-9-39 16,2-10-50-16</inkml:trace>
  <inkml:trace contextRef="#ctx0" brushRef="#br0" timeOffset="231007.2025">18206 11810 1354 0,'3'-2'212'16,"1"-2"-95"-16,-1 4-16 15,-4 0-19-15,-1 0-3 16,1 0-26-16,-18 6-13 0,-45 45-17 15,26-28-7-15,-3 2-7 16,-3-1-1-16,-9 1-4 16,4-1-1-16,-1-2 0 15,13 3 8-15,18-2 13 16,7-1 8-16,16-1 12 16,11-3 2-16,19-3 13 15,9 0 2-15,15 2-9 16,0 1-10-16,2 0-19 15,-1-1-9-15,-11-2-2 16,-3-1-7-16,-15-3-11 16,-6-2 381-16</inkml:trace>
  <inkml:trace contextRef="#ctx0" brushRef="#br0" timeOffset="231581.1756">18453 11717 428 0,'0'-2'362'0,"1"-1"56"15,2 3-204-15,-3 0-119 16,-2 0-17-16,1 0-6 15,-2 15 0-15,-5 38-14 16,1-29-1-16,0-3-13 16,1-1-9-16,2-10-4 15,4-2 2-15,5-8 2 16,0-6 0-16,2-8-6 16,0-4-6-16,-4-7-10 0,3-2-2 15,-3-5-5 1,4 2 1-16,0-1-3 0,-1 0-1 15,1 8-7-15,-6 4 2 16,4 12 5-16,-3 7 2 16,6 11 11-16,1 6 1 15,4 7-6-15,0 4 0 16,3 2-3-16,1 0 0 16,0-2 3-16,6-1 3 15,-6-6-31-15,-4-4-32 0,-2-8-107 16</inkml:trace>
  <inkml:trace contextRef="#ctx0" brushRef="#br0" timeOffset="231731.7731">18461 11730 1126 0,'4'0'330'16,"11"4"-222"-16,8-1-57 15,6 0-14-15,9 1-19 16</inkml:trace>
  <inkml:trace contextRef="#ctx0" brushRef="#br0" timeOffset="232161.5193">18716 11704 1043 0,'-1'-1'404'0,"1"-2"-234"0,3 1-65 16,-3 1-10-16,3 0-14 15,24 1-11-15,40 6-29 16,-29-1-10-16,1 1-15 16,-3-1-5-16,-9-5-1 15,-2 0 2-15,-10-6-1 16,0 1-1-16,-13-5-8 16,-2 0-4-16,-3-3-7 15,-9-2-1-15,11 5 0 16,1 2 1-16,5 5-2 15,-1 4-2-15,-1 7 5 16,-3 4 8-16,0 5 13 16,0 2 6-16,0-1 2 15,0-2-2-15,0-4-11 16,8-3-28-16</inkml:trace>
  <inkml:trace contextRef="#ctx0" brushRef="#br0" timeOffset="232416.0828">19118 11572 769 0,'6'0'480'0,"4"-4"-236"16,1 6-112-16,-3 10-20 15,-3 0-18-15,1 14 6 16,1 0-2-16,1 4-16 15,1 0-3-15,3-3-38 16,-3-3-14-16,2-4-11 16,0-3 2-16,-5-10-27 15,2-5-38-15,-4-7-102 16,-2-3-214-16</inkml:trace>
  <inkml:trace contextRef="#ctx0" brushRef="#br0" timeOffset="232728.9293">19189 11644 1016 0,'2'-8'432'16,"1"-7"-250"-16,11 3-47 0,7 5-3 15,3 1-31-15,0 3-12 16,3 6-27-16,-4 0-10 16,-2 9-19-16,-6-3-7 15,-8 1-6-15,-8 1-5 16,-11 0-3-16,-2 2-2 15,-2-4 0-15,1-2-1 16,9-1-5-16,6-3-2 16,9 2-3-16,4-3-2 15,7 1 0-15,-1 2 0 0,1 7 0 16,-2 0-1-16,-6 6 8 16,-6 2 8-16,-7 1 20 15,-10 1 11-15,-8-4 5 16,-4-3-4-16,-4-10-9 15,5-3-13-15</inkml:trace>
  <inkml:trace contextRef="#ctx0" brushRef="#br0" timeOffset="239276.296">19651 12068 1400 0,'6'4'252'15,"3"-2"-50"-15,15 0-36 16,10-2-7-16,17 0-48 15,8-2-28-15,2 2-42 16,-4 0-13-16,-8 0-17 16,-8 0-27-16,-10 1-89 15,-5-1-116-15</inkml:trace>
  <inkml:trace contextRef="#ctx0" brushRef="#br0" timeOffset="239483.5412">19746 12196 1405 0,'13'5'272'0,"12"-2"-25"15,20 0-81-15,5-2-12 16,13-1-64-16,3 0-24 15,-3 0-22-15,-5 1 11 0</inkml:trace>
  <inkml:trace contextRef="#ctx0" brushRef="#br0" timeOffset="240411.119">20578 11779 1146 0,'0'-5'345'0,"0"-4"-156"15,1 6-34-15,5 9-46 16,8 12-6-16,9 24-12 16,3 11 5-16,12 18-16 15,-3 0-16-15,-3-6-36 16,-5-4-5-16,-9-11-9 16,-4-8-1-16,-5-10 1 15,4-5 1-15,-4-18 2 0,0-1 1 16,-1-15 1-16,4-8 0 15,-3-9 0-15,5-7-3 16,1-12-7-16,-2-2-2 16,-2-10-3-16,1-3-3 15,-1 3-2-15,1 2 0 16,-2 18-2-16,-1 10 1 16,-3 19-2-16,-4 7 1 0,8 20 1 15,-2 6 0 1,10 17 2-16,4 4 0 0,5 0 0 15,1 4 0-15,-2 0 0 16,-6-3 1-16,-3-6 1 16,-4-6 3-16,-3-15 3 15,2-5 1-15,-2-13 6 16,-1-4-1-16,2-12 2 16,-1-4 2-16,0-7-1 15,0-8 0-15,2-5-2 16,1-7 1-16,-1-14-3 15,5 2 0-15,-4-11-3 16,-1 0-5-16,-2 12-4 16,-3 5-1-16,-6 19-4 15,0 11-12-15,-3 16-29 16,-5 4 357-16</inkml:trace>
  <inkml:trace contextRef="#ctx0" brushRef="#br0" timeOffset="240831.8787">21462 12184 702 0,'-2'1'380'0,"1"1"-95"16,1 1-166-16,0-3-22 15,0 0 19-15,4 19 30 16,10 39 20-16,-10-19-3 16,-3 5-6-16,1-1-44 15,-3-3-26-15,1-9-38 16,3-6-13-16,2-11-15 0,1-4-2 16,1-12-18-16,-2-6-17 15,1-8-68-15,1-3 39 16</inkml:trace>
  <inkml:trace contextRef="#ctx0" brushRef="#br0" timeOffset="241016.5923">21474 12170 1370 0,'16'-1'274'16,"8"1"18"-16,11 0-162 15,4 0-25-15,0 1-56 16,-2-1-19-16,-1 3-16 16,-2 3-31-16,-8 0-93 15</inkml:trace>
  <inkml:trace contextRef="#ctx0" brushRef="#br0" timeOffset="241237.0019">21515 12328 1214 0,'2'1'327'0,"11"2"-63"0,3 1-54 15,9-1-68-15,6 1-6 16,1 1-66-16,1 0-20 15,-4-2 31-15,-2-1 323 16</inkml:trace>
  <inkml:trace contextRef="#ctx0" brushRef="#br0" timeOffset="241686.8893">22212 11854 1593 0,'-3'4'315'15,"1"13"-143"-15,2 11-53 16,2 13-33-16,4 7-20 16,4 7-17-16,0-1-9 0,-1-3-17 15,-1-4-6-15,-4-11-2 16,3-6-5-16,-2-10-56 16,-3-7-48-16</inkml:trace>
  <inkml:trace contextRef="#ctx0" brushRef="#br0" timeOffset="241849.9327">22089 12142 1501 0,'20'-3'285'15,"16"-2"-16"-15,19 5-163 16,5-2-24-16,1 5-47 15,-1 5 17-15</inkml:trace>
  <inkml:trace contextRef="#ctx0" brushRef="#br0" timeOffset="242583.5893">22819 11767 1525 0,'-2'0'267'16,"2"0"-83"-16,0 19-106 15,3 10-21-15,9 20 2 16,2 11 2-16,4 6 1 15,3 2-8-15,0-6-19 0,-3-3-11 16,-4-14-6 0,0-7 0-16,-4-16 3 0,2-5 5 15,3-16 11-15,-4-5 2 16,6-16 1-16,-1-6-4 16,-1-14-14-16,-1-5-4 15,-1-16-7-15,-1-10-4 16,-1-3-6-16,1 3-3 15,-3 23-3-15,0 17-4 16,-3 25-9-16,0 12-1 0,0 22-1 16,4 11 1-16,4 16 12 15,3 4 2-15,1 1 3 16,1-3 2-16,0-6 0 16,1-2 2-16,-6-8 1 15,0-6 0-15,-5-13 3 16,-2-9 4-16,3-15 7 15,-2-3 1-15,7-18 3 16,-4-7-1-16,-2-8-3 16,3-10 11-16,-8-2 15 15,9-2 6-15,-9-9 5 16,-2 1-15-16,3 3-21 16,-8 5-13-16,3 22-10 15,-4 8-14-15,0 17 9 16,1 6 283-16</inkml:trace>
  <inkml:trace contextRef="#ctx0" brushRef="#br0" timeOffset="243016.1642">23451 12490 1208 0,'11'14'317'16,"8"9"-130"-16,5-4-27 15,-4-10 11-15,-2-7-8 16,-1-4-9-16,-5-16-28 16,-2-6-15-16,-4-13-40 15,-3-6-17-15,-3-10-25 16,0-1-10-16,-1 0-13 0,2 1-5 15,10 13-9-15,2 4-4 16,6 17-11-16,-2 5-17 16,5 11-65-16,-1 5-99 15</inkml:trace>
  <inkml:trace contextRef="#ctx0" brushRef="#br0" timeOffset="243203.1776">23520 12288 1524 0,'9'0'270'16,"7"0"-60"-16,14-1-140 16,4 1-28-16,5 0-15 15,-1 0 6-15,-1 3-56 16</inkml:trace>
  <inkml:trace contextRef="#ctx0" brushRef="#br0" timeOffset="243694.9583">23782 12422 1485 0,'0'4'255'0,"1"5"-66"15,2 8-89-15,3 6-9 16,1 6-14-16,-2-1-9 16,-7 1-22-16,2-2-10 0,-2-4-20 15,1-2-3-15,0-11-2 16,0-4 1-16,4-2-2 15,2-4 0-15,4-2-2 16,-2 0 0-16,-1-8-4 16,4 1-1-16,2-4-3 15,4 2-1-15,0 3-2 16,-1 1 2-16,-1 6-1 16,-5-3 1-16,-8 1 0 15,-6 1-1-15,-6 3 0 16,-2 6 2-16,-2 1 2 15,1 1 1-15,-2-2 0 16,2 0-1-16,9 0-1 16,0-1 0-16,7 1 5 15,6-4 3-15,10 5 18 16,5 2 1-16,6 0 1 0,-3-3-1 16,-2 2-13-16,-1-4 12 15,-5-3 337-15</inkml:trace>
  <inkml:trace contextRef="#ctx0" brushRef="#br0" timeOffset="259968.8882">1708 13318 1381 0,'-8'3'245'0,"-4"4"-57"0,21 4-48 16,12-3-31-16,26-1-1 15,14-6-1-15,29-2-44 16,8-3-10-16,12 0-39 16,-1-1-8-16,-6 3-11 15,-8 2-33-15,-22 0-57 16,-12 3-29-16,-24-1-125 15</inkml:trace>
  <inkml:trace contextRef="#ctx0" brushRef="#br0" timeOffset="260189.4979">1915 13396 1422 0,'5'6'204'0,"13"8"-72"16,13-3-23-16,27-2-11 0,7-3-16 15,16-3-33-15,11 3-15 16,3 0-14-16,-5-3 8 16,-14 1-77-16,-13-2-59 15</inkml:trace>
  <inkml:trace contextRef="#ctx0" brushRef="#br0" timeOffset="260369.014">2544 13264 1614 0,'10'3'312'0,"14"6"-190"15,12 10-16-15,-3 9-4 16,0 4-18-16,-13 8-17 15,-9-1-17-15,-11 3-26 16,-6-8-55-16</inkml:trace>
  <inkml:trace contextRef="#ctx0" brushRef="#br0" timeOffset="260699.1314">1984 13190 1322 0,'-23'3'278'16,"-17"4"-67"-16,-10 14-59 16,3 10-32-16,8 15-40 15,7 6 1-15,20 7-15 16,12-4 4-16,22-7-12 16,16-7-8-16,30-13-10 15,11-9-1-15</inkml:trace>
  <inkml:trace contextRef="#ctx0" brushRef="#br0" timeOffset="261345.9313">3352 13117 1541 0,'3'0'294'0,"4"3"-75"15,2 31-89-15,1 17-25 16,-2 40-30-16,-3 17-11 16,-1 11-30-16,0-1-12 15,-4-23-10-15,2-15-3 0,-1-25-16 16,0-15-30-16,10-27 26 15</inkml:trace>
  <inkml:trace contextRef="#ctx0" brushRef="#br0" timeOffset="261626.1823">3801 13272 1292 0,'-11'0'288'15,"-8"-1"-45"-15,-12 3-98 16,-6 3-30-16,-2 8-29 16,-7 4-5-16,2 16-71 15,-1 6-4-15,0 10-8 16,7 2-2-16,19-3-4 16,12-7 7-16,26-5 15 0,12-6 12 15,6-4 24-15,7 1 10 16,8-2 1-16,2 0-6 15,12-8-21-15,4 0 5 16,-6-10-87-16,-3-5-38 16</inkml:trace>
  <inkml:trace contextRef="#ctx0" brushRef="#br0" timeOffset="262601.1942">4445 13577 1618 0,'12'6'332'0,"19"-1"-153"16,19-3-9-16,16-2-36 15,9-2-31-15,10-3-50 16,-1 6-15-16,-14 0 49 15,-8-2-268-15</inkml:trace>
  <inkml:trace contextRef="#ctx0" brushRef="#br0" timeOffset="263004.3607">5314 13082 1628 0,'0'-14'316'15,"-1"-13"-185"-15,3 17-46 16,6 10-19-16,4 19-2 16,4 18-1-16,7 27-17 15,1 15-2-15,-5 24-6 16,-1 6-7-16,-12-7-16 15,-5-11-2-15,1-28-21 16,-2-13-16-16,4-20-46 16,4-13-11-16</inkml:trace>
  <inkml:trace contextRef="#ctx0" brushRef="#br0" timeOffset="263214.5186">5749 13168 1443 0,'-6'-1'225'0,"-16"0"-57"16,-3 3-55-16,-8 8-64 15,-6 3-12-15,1 8-15 16,-4 2-4-16,7 13-8 16,4 5 1-16,6 3-6 15,9-1-1-15,15-10 35 16,7-8 416-16</inkml:trace>
  <inkml:trace contextRef="#ctx0" brushRef="#br0" timeOffset="266361.2598">4065 13708 1306 0,'0'0'251'0,"-2"1"-92"0,3 3-11 15,-1-4-35-15,1 14 1 16,11 58-8-16,-6-24-20 16,-3 3-27-16,4 2-15 15,-2-14-25-15,-1-6-3 0,0-18-4 16,-1-6-12-1,-1-18-70-15,2-8-48 0</inkml:trace>
  <inkml:trace contextRef="#ctx0" brushRef="#br0" timeOffset="266708.2479">4063 13764 1036 0,'7'-7'423'0,"15"-6"-202"16,3 2-50-16,10 3-54 16,1 4-24-16,-2 7-47 15,-2 4-13-15,-17 6-15 16,-5 7-4-16,-20 8 0 16,-10 3 0-16,-10-1 1 15,-7-4-1-15,7-9-12 16,3-9-12-16,16-7-16 15,6-1-4-15,17-4 2 0,10 4 9 16,12 5 14-16,9 4 4 16,-1 10 12-16,-3 2 8 15,-21 7 16-15,-10 3 15 16,-24 0 12-16,-11-5-2 16,-8-9-8-16,-8-10-8 15,6-19-17-15,6-5-19 16,17-13-456-16</inkml:trace>
  <inkml:trace contextRef="#ctx0" brushRef="#br0" timeOffset="267198.3024">5436 13436 1282 0,'7'2'298'16,"-4"-1"-66"-16,2 0-10 0,22 16-62 15,8 15-19-15,11 17-29 16,-3 1-10-16,2 5-23 16,-5-3-18-16,-4-5-17 15,-2-8 4-15</inkml:trace>
  <inkml:trace contextRef="#ctx0" brushRef="#br0" timeOffset="267780.9416">6023 13744 1258 0,'-10'12'294'16,"-10"9"-70"-16,4 10-101 15,-3 3-8-15,7 6-35 16,4-5-27-16,3-7-19 15,3-7-7-15,3-15 2 16,0-6 3-16,4-15 1 16,2-6-2-16,-3-13-15 15,5-1-6-15,2-6-6 16,0 1-1-16,4 7-3 0,5 5 2 16,-5 7 3-1,-2 5 7-15,-1 11 12 0,-7 4 2 16,-1 12 5-16,7 11-4 15,-4 7-6-15,5 8-2 16,6 7-7-16,-3 0-4 16,3 1 1-16,-1-5-10 15,1-7-70-15,-2-7-47 16</inkml:trace>
  <inkml:trace contextRef="#ctx0" brushRef="#br0" timeOffset="267932.1008">5980 13869 1482 0,'19'-5'262'16,"10"-3"-53"-16,14 5-96 16,10 1 113-16</inkml:trace>
  <inkml:trace contextRef="#ctx0" brushRef="#br0" timeOffset="268591.7486">6664 13374 1141 0,'-1'3'362'0,"-5"5"-161"0,13 0-42 15,9 0-3-15,16-3-41 16,14-1-15-16,9-5-51 16,-1-1-20-16,-2 2-10 15,-6-3-19-15,-6 7-57 16,-3 4-80-16</inkml:trace>
  <inkml:trace contextRef="#ctx0" brushRef="#br0" timeOffset="268795.3726">6738 13545 1391 0,'22'2'282'16,"24"9"-1"-16,3-8-101 0,5-2-21 15,4 5-76-15,-9-7 2 16,0 1-57-16</inkml:trace>
  <inkml:trace contextRef="#ctx0" brushRef="#br0" timeOffset="272693.4075">7640 13087 1356 0,'-2'-5'258'16,"0"-7"-51"-16,-2 13-30 15,2 12-24-15,2 23-29 16,2 16-23-16,4 32-27 16,4 11-12-16,1 3-28 15,-3-3-10-15,-1-28-10 16,-5-14-4-16,-2-19-10 16,0-8-23-16,-2-10-50 15,2-5 33-15</inkml:trace>
  <inkml:trace contextRef="#ctx0" brushRef="#br0" timeOffset="272891.8746">7557 13177 1508 0,'17'-2'265'0,"9"1"-84"0,27 0-64 15,9-2-1-15,13 1-48 16,4 1-27-16,-6-5 1 16,-7 5-36-16,-11 4-76 15</inkml:trace>
  <inkml:trace contextRef="#ctx0" brushRef="#br0" timeOffset="273097.9002">7720 13524 1565 0,'2'3'302'0,"11"-1"-90"15,18 0-43-15,19-2-57 0,4-3-30 16,10-3-26-16,-6-2-16 15</inkml:trace>
  <inkml:trace contextRef="#ctx0" brushRef="#br0" timeOffset="273278.9613">8306 13567 1844 0,'-2'0'502'0,"1"0"-277"16,1 0-93-16,0 0-54 15,0 0 258-15</inkml:trace>
  <inkml:trace contextRef="#ctx0" brushRef="#br0" timeOffset="273925.6415">8781 13196 1658 0,'-7'9'369'0,"-7"17"-166"15,1 15-55-15,-3 21-68 16,4 10-26-16,3 2-33 16,-1-4-8-16,4-18-5 15,2-12-3-15,4-21-11 16,2-9-11-16,6-16-21 16,-1-14-6-16,5-8-11 15,-1-12-10-15,-1-12-17 16,2-4 1-16,-6-14 20 15,-3 0 25-15,-1 12 46 16,3 10 25-16,1 25 28 16,-2 11 4-16,7 15-14 15,-1 10-19-15,4 11-24 16,8 8-3-16,4 14-5 0,5 5 0 16,12 3 0-16,-3-2 0 15,2-9 3-15,-7-2 1 16,-17-12 1-16,-10-5 2 15,-22-4 4-15,-15-10 4 16,-16 1 1-16,-8-5-2 16,-7-8-3-16,0 1-7 15,3-5-2-15,7 3-3 16,18 1-32-16,14-2-39 16,22 0-108-16</inkml:trace>
  <inkml:trace contextRef="#ctx0" brushRef="#br0" timeOffset="274146.0516">9093 13368 1533 0,'8'1'287'16,"7"3"-46"-16,16 16-122 15,7 6-20-15,7 9-28 16,-1 4-19-16,-5 5-27 16,-8-3-8-16,-3 0-10 15,-3-3-53-15</inkml:trace>
  <inkml:trace contextRef="#ctx0" brushRef="#br0" timeOffset="274311.609">9410 13442 1729 0,'-14'10'423'0,"-15"10"-202"15,-2 8-58-15,-11 2-79 16,-2 7-29-16,-2 3-35 16,-2 0-11-16</inkml:trace>
  <inkml:trace contextRef="#ctx0" brushRef="#br0" timeOffset="288757.7166">10088 13328 1317 0,'1'0'281'16,"0"0"-65"-16,-1 18-28 16,0 7-32-16,-1 23-28 15,-1 4-27-15,2 11-42 16,1-1-14-16,4-11-32 15,0 0-4-15,-1-16-2 16,2-10-18-16,-2-10-96 16,1-9-66-16</inkml:trace>
  <inkml:trace contextRef="#ctx0" brushRef="#br0" timeOffset="288911.3049">9929 13567 1593 0,'4'0'335'0,"7"2"-112"16,19-2-77-16,10-1-26 15,27 0-47-15,9 1-26 16,5 0 122-16</inkml:trace>
  <inkml:trace contextRef="#ctx0" brushRef="#br0" timeOffset="289444.91">11093 13093 1389 0,'-11'0'232'0,"-14"8"-50"16,-1 28 1 0,13-19-54-16,1 2 0 0,-36 97-30 15,7 16-12-15,20 24-9 16,37-44-5-16,21-20-24 16,13-11-15-16,19-23-1 15,8-13 58-15</inkml:trace>
  <inkml:trace contextRef="#ctx0" brushRef="#br0" timeOffset="290612.5501">11584 13715 1385 0,'10'8'243'0,"15"7"-1"15,3-4-40-15,4-5-31 16,0-6-16-16,-10-11-45 16,-2-3-5-16,-9-12-6 15,-5-5-3-15,-6-9-29 16,-2-4-18-16,-10-10-28 16,3-7-7-16,2-14-11 15,-5-3-1-15,15 6-5 16,4 10-3-16,10 25-12 0,6 8-21 15,0 17-83-15,0 9-2 16</inkml:trace>
  <inkml:trace contextRef="#ctx0" brushRef="#br0" timeOffset="290808.0283">11589 13506 1849 0,'11'-1'442'0,"19"-2"-327"15,7 0-61-15,13 3-32 16,6 2-2-16,2-1-10 16,0 5 372-16</inkml:trace>
  <inkml:trace contextRef="#ctx0" brushRef="#br0" timeOffset="291276.3479">11916 13653 1553 0,'0'3'300'16,"0"5"-77"-16,0 6-61 15,0 11-57-15,0 3-26 0,-2 10-40 16,-1-3-10-16,3-6-18 15,0-2-18-15,9-19-52 16,4-7-39-16,2-11-54 16,5-11 17-16,1-4 53 15,-1-1 31-15,-1 2 44 16,-3 5 19-16,-6 6 58 16,-8 3 22-16,-8 10 56 15,-10 4-3-15,-8 9-49 16,-2 3-21-16,4 3-34 15,6 3-13-15,13-2-18 16,8-2-6-16,15-5-4 16,10-4-2-16,13-5-14 15,2-2-24-15,-1-2 109 16</inkml:trace>
  <inkml:trace contextRef="#ctx0" brushRef="#br0" timeOffset="291546.6916">12368 13600 1877 0,'3'-2'503'0,"2"2"-329"16,-1-1-24-16,-4 1-180 16</inkml:trace>
  <inkml:trace contextRef="#ctx0" brushRef="#br0" timeOffset="292226.0516">12888 13188 1976 0,'-9'10'91'16,"-2"3"-22"-16,-11 24 83 15,1 14-33-15,-6 18-46 16,3 7-20-16,2-1-28 16,0-9-9-16,13-11-10 15,-1-13 0-15,9-18-34 16,5-4-26-16,0-20-115 15,7-6-80-15</inkml:trace>
  <inkml:trace contextRef="#ctx0" brushRef="#br0" timeOffset="292523.6773">12872 13189 1488 0,'-2'-5'261'16,"0"2"-56"-16,2 2-52 15,0 1-59-15,2 3-24 16,28 27-30-16,37 48-13 16,-22-22-4-16,5 6-2 15,-8-3-9-15,-3-5-1 0,-12-9-6 16,-9-7 0-16,-9-6-1 16,-12-6 2-16,-15-3 3 15,-12-5 3-15,-18-4 5 16,-3-2 0-16,-11-12 0 15,2-6-3-15,7-6-8 16,8 0-9-16,17 0-31 16,13 4-24-16,14 3-127 15,9 2-59-15</inkml:trace>
  <inkml:trace contextRef="#ctx0" brushRef="#br0" timeOffset="292975.4073">13413 13394 1478 0,'0'0'281'0,"3"1"-24"15,8 6-52-15,13 14-88 16,6 4-27-16,14 7-28 16,-1 10-15-16,-7-5-23 15,-2-3-5-15,-10-5-9 16,-6-8-16-16,-3-6-83 15,-3-2-43-15</inkml:trace>
  <inkml:trace contextRef="#ctx0" brushRef="#br0" timeOffset="293128.995">13687 13411 1546 0,'-9'0'346'16,"-13"6"-14"-16,-3 8-59 15,-17 15-113-15,-2 5-45 0,-2 11-65 16,4 5-15-16,1 1 269 16</inkml:trace>
  <inkml:trace contextRef="#ctx0" brushRef="#br0" timeOffset="295625.6315">14020 13527 1651 0,'-8'1'425'16,"-10"3"-72"-16,2 2-127 15,1 6-125-15,6 0-31 16,7-5 104-16,8 1-519 0</inkml:trace>
  <inkml:trace contextRef="#ctx0" brushRef="#br0" timeOffset="296043.5186">14567 13494 1422 0,'-9'-7'252'16,"-13"-12"-7"-16,-5 0-26 15,-3 6-63-15,0 6-39 16,1 15-79-16,3 7-18 15,9 15-14-15,5 5-5 0,16 5-2 16,8 0 0 0,19-8 0-16,10-2 0 0,12-10 2 15,1-4-22-15,-3-11-96 16,-8-5-77-16</inkml:trace>
  <inkml:trace contextRef="#ctx0" brushRef="#br0" timeOffset="296356.8674">14833 13555 1199 0,'-3'-5'343'0,"-4"-5"-95"15,-1 1-38-15,-4-1-74 16,-2 2-5-16,-4 1-41 15,1 1-21-15,-1 8-36 0,1 6-24 16,5 7-9-16,6 5-2 16,8 8 0-16,1-2 0 15,11 3 2-15,6-4 0 16,3-11 7-16,10-3 8 16,2-10 15-16,-6-7 9 15,-5-6 14-15,-9-4-4 16,-11-3-17-16,-4 1-7 0,-6 1-32 15,-4 1-12-15</inkml:trace>
  <inkml:trace contextRef="#ctx0" brushRef="#br0" timeOffset="296856.2704">15170 13460 1398 0,'-9'-4'248'0,"-16"-4"-43"15,8 7-27-15,-3 5-85 16,7 5-21-16,9 7-39 16,2 2-7-16,15 7-5 15,4 1-2-15,13 2-5 16,2-1 10-16,-5-1 25 16,-7-4 17-16,-17-3 32 15,-8-4 9-15,-12-7-19 16,-3-2-18-16,-12-14-32 15,0-5-14-15,10-9 273 16</inkml:trace>
  <inkml:trace contextRef="#ctx0" brushRef="#br0" timeOffset="297361.426">15637 13084 1045 0,'-12'8'427'16,"-11"1"-227"-16,-3 12-37 15,-4 5 5-15,-4 16-54 16,4 14-5-16,8 25-34 16,10 8-13-16,17 3-23 0,16-3-2 15,14-20-2-15,2-7-3 16,2-12-5-16,0-7-7 15,1-17-18-15,1-6 11 16</inkml:trace>
  <inkml:trace contextRef="#ctx0" brushRef="#br0" timeOffset="309307.6271">15770 13419 1129 0,'2'0'361'0,"-2"4"-151"16,-2 6-26-16,-2 9-46 16,2 7-11-16,0 10-46 15,2 2-23-15,2 2-40 16,0-6-5-16,1-8-12 16,4-7-37-16,5-14-197 0</inkml:trace>
  <inkml:trace contextRef="#ctx0" brushRef="#br0" timeOffset="309569.9283">15724 13441 1407 0,'-3'0'222'15,"-5"0"-67"-15,8 3-21 0,9 0-49 16,5 2-21 0,9-3-32-16,3 0-11 0,11-2-10 15,0-4-3-15,5 3-2 16,-7-2-1-16,-7 3-3 15,-4 6 2-15,-11 1-3 16,-3 6 8-16,-5-4 22 16,-4 2 13-16,-3 4 26 15,-7-2 1-15,-3 10-7 16,2 2-15-16,-1 3-26 16,6 2-7-16,6-2-14 15,1-4 30-15</inkml:trace>
  <inkml:trace contextRef="#ctx0" brushRef="#br0" timeOffset="309950.0744">16177 13132 1601 0,'13'7'319'0,"18"16"-153"16,5 12-24-16,0 24-51 15,-8 10-24-15,-19 14 0 16,-13 1-5-16,-21-4-13 16,-8-10 9-16,-1-14-28 15,2-11-27-15,10-22 343 16</inkml:trace>
  <inkml:trace contextRef="#ctx0" brushRef="#br0" timeOffset="310469.5786">16515 13019 1192 0,'1'3'321'0,"3"4"-131"16,5 8-26-16,14 20-49 15,6 13-17-15,7 33-34 0,1 20-13 16,-19 14-24-16,-9 0 2 16,-18-18 34-16,-12-9 7 15,-11-21 6-15,-4-7-8 16,0-18-17-16,2-13 160 15</inkml:trace>
  <inkml:trace contextRef="#ctx0" brushRef="#br0" timeOffset="311193.8737">17120 13478 1305 0,'7'4'292'16,"5"-1"-9"-16,16 5-140 15,11-1-14-15,15 1-50 16,8 4-31-16,-1-9-26 16,-3-2-13-16,-14-2-63 15,-9-7-70-15</inkml:trace>
  <inkml:trace contextRef="#ctx0" brushRef="#br0" timeOffset="311363.419">17142 13626 1544 0,'15'1'307'0,"13"5"-83"16,19-2-91-16,11-4-33 15,13 0-58-15,0 1 13 0,0-3 354 16</inkml:trace>
  <inkml:trace contextRef="#ctx0" brushRef="#br0" timeOffset="311790.7">18070 13120 1465 0,'-2'3'258'0,"-1"2"-45"0,1 24-80 16,2 4-8-16,5 27-22 15,5 16-11-15,-1 8-25 16,-7-2-13-16,-2-11-27 16,-4-13-8-16,3-20-5 15,5-8 0-15,3-16-45 16,3-11 13-16</inkml:trace>
  <inkml:trace contextRef="#ctx0" brushRef="#br0" timeOffset="311978.1966">18042 13124 1491 0,'3'-4'252'0,"13"-3"-42"16,15 6-66-16,23 1-46 15,10 0-10-15,7 6-50 0,0-2-13 16,-7 3-8-16,-13 0 0 15,-13-3-100-15</inkml:trace>
  <inkml:trace contextRef="#ctx0" brushRef="#br0" timeOffset="312173.6506">18125 13396 1625 0,'26'3'362'16,"17"-1"-131"-16,19 1-118 15,4 1-28-15,-1-1-44 16,-3 3 0-16,-16 1 351 16</inkml:trace>
  <inkml:trace contextRef="#ctx0" brushRef="#br0" timeOffset="312348.2295">18624 13501 1777 0,'3'1'427'0,"2"-2"-233"16,3 1-124-16,0-4 112 15</inkml:trace>
  <inkml:trace contextRef="#ctx0" brushRef="#br0" timeOffset="312944.437">19045 13182 1566 0,'-5'6'290'0,"-9"10"-126"15,-3 10-53-15,-5 19-39 16,-3 9-25-16,0 16-28 0,7 0-1 16,2-10-8-16,8-11-2 15,8-22-18-15,2-12-20 16,14-17-48-16,0-13-7 15,5-14 16-15,1-7 17 16,-5-13 39-16,1-4 7 16,-5-9 6-16,-6 4 1 15,-1 14 29-15,-4 9 18 16,-5 24 23-16,2 7 13 16,2 13-33-16,1 8-20 0,18 13-29 15,11 8-3-15,9 11-1 16,10 5 0-16,-4 5 2 15,-9-5 2-15,-11-8-11 16,-11-7-4-16,-15-15 0 16,-10-4 3-16,-19-9 16 15,-5-5 5-15,-18-6 3 16,-5-6-2-16,5-6-5 16,5 2-4-16,17-2-3 15,10 2-16-15</inkml:trace>
  <inkml:trace contextRef="#ctx0" brushRef="#br0" timeOffset="313186.7951">19378 13344 1476 0,'10'5'259'0,"6"3"1"16,8 19-165-16,4 7-7 0,-1 15-22 15,-3 1-21-15,-7-1-22 16,-4-5-5-16,-4-14-14 16,6-2-7-16</inkml:trace>
  <inkml:trace contextRef="#ctx0" brushRef="#br0" timeOffset="313358.332">19649 13475 1563 0,'-8'-5'346'16,"-7"1"-64"-16,-3 10-103 15,-6 2-34-15,-2 16-66 16,-3-3-26-16,-9 3-23 15,4 3-13-15,-1-3 309 16</inkml:trace>
  <inkml:trace contextRef="#ctx0" brushRef="#br0" timeOffset="314085.5199">19989 13540 1589 0,'15'-1'309'0,"27"1"-126"15,9 0-32-15,8 1-48 16,1 3-23-16,-11-3-46 16,-7 1-8-16,-14 1-9 15,-9-4 7-15,-8 1 5 16,-6-5-30-16</inkml:trace>
  <inkml:trace contextRef="#ctx0" brushRef="#br0" timeOffset="316567.8066">20687 13607 1403 0,'0'8'203'0,"8"11"-59"16,11 2-25-16,13-3 3 15,7-5 14-15,4-10-19 16,0-6-15-16,-10-16-9 15,-5-3-6-15,-14-16-10 0,-7-9-1 16,-6-19-30 0,-2-7-12-16,-4-10-14 0,1 4-6 15,0 7-10-15,4 6-4 16,8 16-8-16,6 8-4 16,9 9-32-16,5 8-30 15,12 18-96-15</inkml:trace>
  <inkml:trace contextRef="#ctx0" brushRef="#br0" timeOffset="316760.6035">20791 13385 1442 0,'7'-4'259'0,"20"-1"15"15,9 0-164-15,20 3-96 16,6-1-2-16,4 5 85 16,-2 2-154-16</inkml:trace>
  <inkml:trace contextRef="#ctx0" brushRef="#br0" timeOffset="317162.855">21180 13553 1580 0,'3'7'277'15,"4"9"-143"-15,2 7-56 16,2 3-20-16,-3 2-9 15,-3 2-26-15,0 0-4 16,-4-3-10-16,0-5-10 0,1-14-42 16,0-7-36-16,4-11-63 15,2-5-8-15,4-5 49 16,6-1 27-16,0 3 64 16,1 1 10-16,-7 4 13 15,-7 4 17-15,-7 5 24 16,-7 5 12-16,-7 7 11 15,-2 2-6-15,1 3-22 16,0 0-7-16,9 2-8 16,10-1-2-16,14-2-2 15,10-2-3-15,15-4-8 16,4-1 1-16</inkml:trace>
  <inkml:trace contextRef="#ctx0" brushRef="#br0" timeOffset="317418.4521">21592 13529 1615 0,'-2'-4'315'0,"4"4"-172"16,1 0-50-16</inkml:trace>
  <inkml:trace contextRef="#ctx0" brushRef="#br0" timeOffset="318031.7376">22055 13102 1345 0,'-10'8'254'0,"-6"10"-17"15,-2 13-137-15,-6 3-25 0,1 17-12 16,-4 1-13-16,8 5-15 15,7-2-9-15,5-16-16 16,9-7-1-16,2-25-9 16,5-7-10-16,7-18-11 15,-1-13-1-15,9-13 4 16,-5-5 8-16,0-6 11 16,-2 1 0-16,-8 3 4 15,-6-2-1-15,-2 19 5 16,-1 5 11-16,0 14 8 15,4 12 0-15,-2 9-6 16,4 10-13-16,10 13-12 16,6 5 0-16,15 13 0 15,4 4 3-15,9 11 1 16,0 2 3-16,-7-4 1 16,-3-2-1-16,-22-18 1 0,-6-7-1 15,-14-11 1-15,-10-9 2 16,-15-6 2-16,-10-3 1 15,-17-5-2-15,-2 1-2 16,-2 1-4-16,3 1-2 16,10 0-14-16,11 1-14 15,16-2-28-15,7 0-30 16</inkml:trace>
  <inkml:trace contextRef="#ctx0" brushRef="#br0" timeOffset="318273.3096">22492 13226 1582 0,'10'5'294'15,"8"7"-92"-15,12 17-135 16,0 10-8-16,7 13-9 16,1 6-21-16,-10-1-3 15,-3-8-7-15</inkml:trace>
  <inkml:trace contextRef="#ctx0" brushRef="#br0" timeOffset="318438.9191">22773 13260 1657 0,'-17'5'362'15,"-21"9"-167"-15,-4 9-46 16,-3 16-60-16,0 7-24 0,1 12-23 16,9-4-3-16</inkml:trace>
  <inkml:trace contextRef="#ctx0" brushRef="#br0" timeOffset="321775.2355">1840 14923 1573 0,'-14'1'288'0,"-10"0"-132"15,15 2-44-15,25 1-22 16,18 2 9-16,36-9-12 15,14 0-19-15,23-9-37 16,4-4-18-16,2 11 2 16,-9-4-10-16,-18 9-104 15,-13 0-56-15</inkml:trace>
  <inkml:trace contextRef="#ctx0" brushRef="#br0" timeOffset="321983.6856">1991 15009 1421 0,'0'0'218'0,"12"0"-69"0,13 0-12 16,24-1-39-16,12-4-1 15,21 0-13-15,12 0-26 16,2 4-25-16,-7-6-2 15,-27 1-86-15,-10 2-71 16</inkml:trace>
  <inkml:trace contextRef="#ctx0" brushRef="#br0" timeOffset="322135.8346">2635 14839 1575 0,'16'9'302'16,"9"8"-120"-16,4 7-65 15,-6 3-10-15,-13 9-32 16,-11 0-21-16,-20 1-34 16,-8 1-22-16</inkml:trace>
  <inkml:trace contextRef="#ctx0" brushRef="#br0" timeOffset="322334.3804">2019 14826 1522 0,'-21'9'275'16,"-25"18"-60"-16,-1 8-50 16,10 14-54-16,14 2-25 15,34-4-44-15,18-6-11 16,34-6 362-16</inkml:trace>
  <inkml:trace contextRef="#ctx0" brushRef="#br0" timeOffset="324609.9286">3521 14935 1180 0,'4'-4'303'0,"8"-9"-170"16,2-8-4-16,2-18-30 15,7-5-10-15,-3-10-21 16,-3 0 2-16,-5 1 14 16,-6 0 4-16,-6 14-16 15,-2 6-7-15,-1 18-13 16,-2 11-12-16,2 22-19 0,1 10-12 16,0 23-9-16,6 12 0 15,5 14 0-15,3 6 1 16,4-3 1-16,-1-10 7 15,-3-19-52-15,2-13-24 16</inkml:trace>
  <inkml:trace contextRef="#ctx0" brushRef="#br0" timeOffset="324782.4596">3367 15108 1580 0,'10'5'299'0,"20"4"-117"16,14-4-67-16,25-5-44 16,8-3-9-16,14-7-28 15,11 8 23-15,-6 2-158 16</inkml:trace>
  <inkml:trace contextRef="#ctx0" brushRef="#br0" timeOffset="325179.3986">3483 15443 1419 0,'-7'-25'197'16,"1"-23"-96"-16,11-3-34 15,29 9 11-15,14 6 15 16,13 15 11-16,8 13-1 16,-5 18-23-16,-11 9-6 0,-25 19-8 15,-13 10 0-15,-32 10-11 16,-8 4-10-16,-17-3-23 16,-5-10-5-16,0-15-12 15,-4-12-15-15,8-20-26 16,4-4-8-16,6-16-12 15,12 0 10-15,21-8 11 16,6 4 5-16,30 10 20 16,0 5 9-16,9 18 23 15,6 4 10-15,-2 9-3 16,1 1-1-16,-1-3 15 16,-3-3 18-16</inkml:trace>
  <inkml:trace contextRef="#ctx0" brushRef="#br0" timeOffset="325663.6156">4025 14991 1415 0,'5'-5'257'15,"5"-1"-17"-15,7 13-48 16,11 15-48-16,-5 5-27 0,-5 10-40 16,-3 1-13-16,-12-4-24 15,-2 2-9-15,-1-11-14 16,-2-10-3-16,0-15-4 16,1-12-3-16,4-13-6 15,0-8-6-15,10-7-10 16,2-3-1-16,5 4 3 15,5 7 4-15,6 12 5 16,2 11 3-16,-2 19 8 16,-6 6 4-16,-13 14 7 15,-7-1-2-15,-9 1-4 16,-3 1-5-16,-3-6-4 16,2-1-3-16,3-22-22 15,7-2-16-15,5-20-12 16,4-4 2-16,6-5 16 15,6-5 13-15,6 9 7 0,2 7 6 16,-2 18 17 0,-9 8 11-16,-9 15 15 0,-6 6-3 15,0 5-8-15,-4 3 22 16,4 0-240-16</inkml:trace>
  <inkml:trace contextRef="#ctx0" brushRef="#br0" timeOffset="326052.3654">4687 14953 1537 0,'1'2'265'0,"0"3"-112"15,1 7-17-15,-2 8-31 16,0 6-4-16,0 8-18 16,0 0-11-16,8 1-21 15,6-4-11-15,8-9-8 16,4-7-4-16,4-8-11 16,3-10-1-16,0-8-5 15,1-4 0-15,-9-14 0 16,-2 0-2-16,-10-7-2 15,-6-5-3-15,-7 6-1 0,-2 3-1 16,-4 16 0-16,-3 8 0 16,4 21 3-16,3 15 1 15,-2 8 1-15,5 5 0 16,7 3 6-16,2-6 2 16,5 0 91-16</inkml:trace>
  <inkml:trace contextRef="#ctx0" brushRef="#br0" timeOffset="326273.9217">5063 15289 1554 0,'0'0'300'0,"-5"7"-69"16,5 4-50-16,2 14-56 15,4 4-24-15,6 8-45 16,0 2-15-16,-3-6-9 16,1-5-28-16,-2-12-84 15,-5-9-25-15</inkml:trace>
  <inkml:trace contextRef="#ctx0" brushRef="#br0" timeOffset="326547.5062">5058 15286 1515 0,'8'-7'276'16,"14"-6"-73"-16,4 3-58 16,10 1-53-16,-2 3-28 15,-7 9-24-15,-5 3-10 16,-15 11-17-16,-8 3-2 16,-15 3-3-16,-5 4 0 15,-3-1-2-15,2-2-12 16,9-8-25-16,8-6-5 0,14-10-9 15,9 0 13-15,10-4 23 16,2 4 1-16,0 7 2 16,-4 0 6-16,-13 12 27 15,-11-2 9-15,-20 2 7 16,-8 2 18-16,-3-8 349 16</inkml:trace>
  <inkml:trace contextRef="#ctx0" brushRef="#br0" timeOffset="326951.6326">5126 14783 1399 0,'-2'-14'240'0,"-5"-10"-45"16,15-1-57-16,6 2-8 15,12 8-10-15,9 1-14 0,7 13-41 16,-1 2-21-16,-10 10-17 15,-10 10-3-15,-27 6-1 16,-8 10-4-16,-16 10-5 16,-1 2-4-16,8-1-7 15,9-9 0-15,16-19-2 16,12-4-1-16,15-8 3 16,8-8-1-16,8 1 2 15,3-1 28-15,-4-4 335 16</inkml:trace>
  <inkml:trace contextRef="#ctx0" brushRef="#br0" timeOffset="327953.8857">5818 15040 1170 0,'2'5'364'0,"-2"-2"-137"0,24 4-1 15,5-6-16-15,17 2-50 16,16 3-34-16,5-8-60 16,5 5-15-16,-8-3-5 15,-11-3 288-15</inkml:trace>
  <inkml:trace contextRef="#ctx0" brushRef="#br0" timeOffset="330491.1091">6768 14643 1108 0,'-13'2'356'0,"-17"4"-206"16,-5 5-2-16,4 15-33 15,4 2-11-15,8 15-34 16,11 10-14-16,17 13-20 15,11 1-13-15,23-3-15 16,8-4-3-16,14-17-2 16,2-14 2-16,4-21 2 15,-5-11 2-15,-12-29 85 16,-5-8 26-16,-26-17 33 16,-14-11 28-16,-26-1-76 15,-17 0-25-15,-25 4-35 16,-10 5-18-16,-7 18-17 15,5 8-15-15,18 26-66 16,11 15 10-16</inkml:trace>
  <inkml:trace contextRef="#ctx0" brushRef="#br0" timeOffset="330731.4229">7001 14726 1751 0,'-19'10'436'0,"-20"23"-204"15,-4 12-70-15,1 23-77 16,-1 5-27-16,8-3 14 15,9-2 255-15</inkml:trace>
  <inkml:trace contextRef="#ctx0" brushRef="#br0" timeOffset="331405.2345">7780 14835 1605 0,'8'2'309'15,"12"4"-166"-15,12-2-34 16,21-4-41-16,3 0-21 0,11 0-26 16,-2 0 1-16,-9 1-85 15,-7 1-68-15</inkml:trace>
  <inkml:trace contextRef="#ctx0" brushRef="#br0" timeOffset="331585.7509">7844 15018 1392 0,'11'7'270'16,"5"3"-26"-16,21-10-65 16,7 0-24-16,16-5-68 15,5-1-27-15,0 6 42 16,-5-1-256-16</inkml:trace>
  <inkml:trace contextRef="#ctx0" brushRef="#br0" timeOffset="332157.3096">8743 14522 1538 0,'5'11'281'0,"3"12"-87"15,3 24-96-15,1 14 4 0,-2 22-37 16,2 5-10-16,-6 0-20 16,-4-9-12-16,1-23-22 15,-1-16-20-15,1-26-18 16</inkml:trace>
  <inkml:trace contextRef="#ctx0" brushRef="#br0" timeOffset="332319.874">8657 14524 1617 0,'26'-2'339'15,"14"-10"-142"-15,21 11-115 16,9 0-39-16,8 2-25 16,0 6-5-16,-2 2-23 15,-7 0-47-15</inkml:trace>
  <inkml:trace contextRef="#ctx0" brushRef="#br0" timeOffset="332498.7095">8800 14856 1647 0,'12'1'329'0,"21"-2"-204"15,11-6-55-15,18-1-29 16,2 0 8-16</inkml:trace>
  <inkml:trace contextRef="#ctx0" brushRef="#br0" timeOffset="332653.2406">9310 14946 1919 0,'-1'0'453'0,"-3"0"-402"15,5 2 0-15,-1-2-205 16</inkml:trace>
  <inkml:trace contextRef="#ctx0" brushRef="#br0" timeOffset="333096.4093">9748 14622 1469 0,'-9'10'235'16,"-14"19"-66"-16,1 7-47 15,-3 9-26-15,4 7-6 0,4 5-27 16,6-1-16-16,5-15-29 15,6-11-8-15,5-25-3 16,4-10 1-16,5-20-4 16,4-6-1-16,-3-17-3 15,-2 0-2-15,-2-2 1 16,-5 2 1-16,-4 6 0 16,4 9 0-16,-5 13 2 15,4 5 4-15,3 20 1 16,2 5 1-16,11 13-4 15,0 5-2-15,14 8-2 16,1 1 0-16,6 4 0 16,2 4-1-16,-7-1 1 15,-5-5 0-15,-15-4 1 16,-10-4 2-16,-22-9 2 16,-11-1 7-16,-18-10 11 0,-3-7 0 15,-2-4-1-15,4-7-5 16,16-5-22-16,5 3-20 15</inkml:trace>
  <inkml:trace contextRef="#ctx0" brushRef="#br0" timeOffset="333307.7438">10088 14762 1457 0,'30'11'280'16,"18"8"1"-16,2 9-140 15,1 3-14-15,-10 3-70 16,-6-4-21-16,-4-5-40 16,-2-5-30-16</inkml:trace>
  <inkml:trace contextRef="#ctx0" brushRef="#br0" timeOffset="333457.8577">10378 14741 1857 0,'-15'13'482'0,"-29"24"-311"0,0 11-46 16,-9 10-72-16,-3 2-11 15,10-8 184-15,6-3-692 16</inkml:trace>
  <inkml:trace contextRef="#ctx0" brushRef="#br0" timeOffset="334176.5193">10844 14872 1628 0,'8'0'337'0,"23"-2"-187"15,9-4-25-15,32-4-67 0,15 0-24 16,7 1 10-16,0 5 143 16</inkml:trace>
  <inkml:trace contextRef="#ctx0" brushRef="#br0" timeOffset="334503.6437">11603 15047 1653 0,'24'1'352'0,"23"3"-192"16,4-4-3-16,-5-11-22 15,-4 1-14-15,-12-15 4 16,-6-10-17-16,-13-8-37 16,-7-10-15-16,-8-1-34 15,-6-3-8-15,-6-3-7 16,-3-4-2-16,7-4-6 15,5 0-5-15,13 11-30 16,10 10-12-16,9 22-32 0,5 15 2 16</inkml:trace>
  <inkml:trace contextRef="#ctx0" brushRef="#br0" timeOffset="334675.6939">11728 14787 1843 0,'12'-1'443'0,"19"-2"-324"15,7-1-80-15,12 1-7 16,-2 1-24-16,-3 3 379 16</inkml:trace>
  <inkml:trace contextRef="#ctx0" brushRef="#br0" timeOffset="335058.6707">11982 14960 1634 0,'2'12'334'0,"4"17"-197"15,1 1 6-15,3 6-27 0,0-4-30 16,-2-3-38-16,-1-4-16 16,-4-6-22-16,-1-5-10 15,1-14-39-15,1-4-19 16,7-10-38-16,0-2-1 16,7 0 29-16,-1-6 15 15,-3 6 34-15,3-1 8 16,-8 10 5-16,-7 3 6 0,-4 8 12 15,-12 4 11-15,-6 0 22 16,-2 3 14-16,0 2 5 16,7 2-3-16,13-1-17 15,7 0-13-15,17-2-20 16,6-3 12-16,9-4 61 16,2 1-267-16</inkml:trace>
  <inkml:trace contextRef="#ctx0" brushRef="#br0" timeOffset="335423.3176">12381 14871 1591 0,'3'0'246'0,"6"0"-80"16</inkml:trace>
  <inkml:trace contextRef="#ctx0" brushRef="#br0" timeOffset="336002.4676">12922 14548 1465 0,'-3'2'248'16,"-6"8"-40"-16,-5 10-67 15,-6 17-74-15,-3 7-2 0,-2 11-19 16,8 4-6-16,0 1-8 15,6 0-9-15,9-13-16 16,0-16-1-16,4-21-33 16,4-13-14-16,1-19-5 15,4-4-1-15,5-18 32 16,-1-3 12-16,3-7 4 16,-4-2 1-16,-4 6 1 15,-3-1-2-15,-4 14 3 16,0 8 7-16,-1 21 8 15,1 8 1-15,4 17-3 16,5 9-8-16,13 8-9 16,9 8 0-16,14 3 0 15,7 7 1-15,-3 4 0 16,-7-3 1-16,-21-7-2 16,-5-5 2-16,-17-17 1 0,-2 0 2 15,-17-9 4-15,-17-8 3 16,-20-4-1-16,-15-7-3 15,0 3-1-15,2-3-13 16,20-3-44-16,17 4-35 16</inkml:trace>
  <inkml:trace contextRef="#ctx0" brushRef="#br0" timeOffset="336226.8656">13299 14728 1528 0,'12'-2'284'16,"13"2"-74"-16,8 10-82 16,6 11-11-16,8 16-45 15,-3 2-20-15,-2 9-15 16,-9-1-32-16,-12-13-60 15,-6-8-382-15</inkml:trace>
  <inkml:trace contextRef="#ctx0" brushRef="#br0" timeOffset="336362.5023">13618 14747 1760 0,'-28'13'466'0,"-18"13"-201"16,-10 16-153-16,-7 10-23 15,2 11-17-15,6-4 267 16</inkml:trace>
  <inkml:trace contextRef="#ctx0" brushRef="#br0" timeOffset="355548.0709">14536 14699 1446 0,'0'-10'231'0,"-1"-10"-52"16,-1 2-1-16,2 6-44 15,0 1-16-15,0 5-50 16,3 6-22-16,-2 3-27 16,-1-3-9-16,0 0-5 15,9 23 1-15,16 38 1 16,-16-26-1-16,-6 5-1 16,0 0 0-16,-8-4 1 15,-8-1 1-15,-9-11 3 16,-6-1 1-16,-2-13 1 15,3-5 1-15,7-6-5 16,7-8-2-16,18 0-5 0,8-1-2 16,21 7-2-16,9 3-1 15,7 2 1-15,-1 3 9 16,-5 1 1-16,-3-1 370 16</inkml:trace>
  <inkml:trace contextRef="#ctx0" brushRef="#br0" timeOffset="355998.7208">14656 14497 1546 0,'-7'-17'74'15,"-7"2"-8"-15,-21-20 82 16,-12 3 5-16,-22 13-30 16,-5 8-6-16,-6 27-53 15,6 14-19-15,8 22-39 16,6 10-8-16,23 12-3 0,8 6 0 15,28 14 5-15,16 2 5 16,27 2 11-16,13-7 2 16,35-25 3-16,18-13 0 15,22-32 1-15,11-16-2 16,-6-32 5-16,-11-21 1 16,-26-29 1-16,-20-17 0 15,-46-16 3-15,-29-3 22 16,-59-2 32-16,-33 8 6 0,-32 20-11 15,-2 17-30-15,7 40-30 16,16 18 64-16</inkml:trace>
  <inkml:trace contextRef="#ctx0" brushRef="#br0" timeOffset="366799.3472">1655 16209 1528 0,'-4'5'280'15,"-7"3"-76"-15,29 4-70 16,18 1-32-16,28-1-29 16,22-2-17-16,12-4-34 0,1-5-3 15,-5-3 7-15,-11-4-21 16,-11-4-70-16,-8-2-72 16</inkml:trace>
  <inkml:trace contextRef="#ctx0" brushRef="#br0" timeOffset="366980.5705">2078 16243 1281 0,'-8'8'259'15,"1"11"-111"-15,6 7-7 0,10 10 9 16,7 11-11-16,-2 13-11 16,0 1-15-16,-12 5-47 15,-2-5-14-15,-2-9-19 16,2-4-7-16,3-17-51 15,1-10 84-15</inkml:trace>
  <inkml:trace contextRef="#ctx0" brushRef="#br0" timeOffset="367325.0514">2552 16582 1522 0,'-7'0'253'15,"-16"7"-95"-15,-3 0-62 16,8 13-50-16,-2 3-13 15,13 3-21-15,13 4-3 16,10-8 4-16,6-6 3 0,10-11 17 16,2-5 8-16,-4-11 20 15,-1-3 4-15,-16-7 17 16,-6 4 12-16,-16-1-7 16,-8 0-9-16,-10 5-32 15,-3-6 11-15</inkml:trace>
  <inkml:trace contextRef="#ctx0" brushRef="#br0" timeOffset="367819.3026">3602 16524 1258 0,'-5'-1'309'0,"-11"-1"-70"15,-1 0-21-15,-9 8-53 16,-1 3-39-16,4 6-67 16,-5 4-23-16,14 9-36 15,5 0-5-15,11 6-4 16,14 2 1-16,5-4 2 15,7-2 2-15,-5-11 4 16,-2-5 2-16,-1-13 4 16,-6-2 4-16,-1-8 35 15,-6-4 9-15,-17-3 1 16,-8-1 3-16,-5 1-32 16,-3 0-26-16,8 6-41 15,9 2 390-15</inkml:trace>
  <inkml:trace contextRef="#ctx0" brushRef="#br0" timeOffset="368221.191">3755 16537 1534 0,'-1'0'293'15,"-6"1"-88"-15,-1 9-32 16,-1 4-82-16,0 3-35 0,6 4-31 15,4 3-11-15,12 3-10 16,4-2-2-16,7-4 1 16,2-6 4-16,2-8 10 15,3-5 4-15,-1-5 5 16,-4-8 1-16,-1-5-5 16,-10-2-4-16,-3-4-3 15,-4-1-2-15,-4 3-3 16,-3-2-1-16,-3 10-5 15,-2 6-3-15,-6 6-3 16,-1 6-6-16,4 10 0 16,-3 1 0-16,10 5 2 15,2 3 1-15,8-4 2 16,9-1 3-16,3-8 0 16,2-1 4-16,-1-11 3 15,-2-4 2-15,-8-10 3 0,1-2 2 16,-11-2 21-16,3 2 132 15</inkml:trace>
  <inkml:trace contextRef="#ctx0" brushRef="#br0" timeOffset="368357.8338">3949 16338 1756 0,'-5'-1'474'15,"-2"1"-188"-15,2 0-90 16,3 8-118-16,5 4-34 0,9 9 47 15,5 5 209-15</inkml:trace>
  <inkml:trace contextRef="#ctx0" brushRef="#br0" timeOffset="368691.2573">4402 16506 1607 0,'-2'-4'340'15,"-6"1"-138"-15,0 7-32 16,-1 21-51-16,1 9-37 16,3 20-29-16,1 11-1 15,0 16-13-15,0 6-5 16,5-5-13-16,3-4-3 16,6-22-32-16,2-16-21 15,0-17-79-15</inkml:trace>
  <inkml:trace contextRef="#ctx0" brushRef="#br0" timeOffset="368841.7144">4435 16735 1636 0,'19'-1'276'0,"17"1"-252"15,-2-2-16-15,4 2 0 16,0 0-1-16,-2 1-109 15</inkml:trace>
  <inkml:trace contextRef="#ctx0" brushRef="#br0" timeOffset="369080.5773">4898 16664 1271 0,'0'0'322'16,"3"1"-65"-16,-13 8-32 0,-9 6-3 15,-9 7-87-15,-7-1-34 16,-2-3-53-16,-1-9-17 15,7-11-16-15,4-11-4 16,7-12-10-16,5-6-1 16,8-3-9-16,8 2 0 15,9 6-3-15,8 5 2 16,7 14 11-16,3 7 9 0,11 14 12 16,3 11 2-16,0 13-7 15,-1 4 27-15,-6-1-211 16</inkml:trace>
  <inkml:trace contextRef="#ctx0" brushRef="#br0" timeOffset="369450.5872">5690 16440 1583 0,'-4'5'320'0,"0"20"-107"15,-2 9-55-15,6 13-64 16,5 8-26-16,0-3-39 16,6 1 10-16,2-8 114 15,1-9-646-15</inkml:trace>
  <inkml:trace contextRef="#ctx0" brushRef="#br0" timeOffset="369735.8245">6032 16549 1587 0,'-11'-3'322'0,"-16"-6"-119"15,4 5-41-15,1 10-73 16,3 3-25-16,9 14-39 16,-1 5-11-16,10 2-11 15,4 5-1-15,9-3 1 0,12-3 0 16,5-7 3-16,2-5 1 16,-4-11 6-16,-3-5 4 15,-14-6 4-15,-9-5 4 16,-10-1-4-16,-12 0 3 15,-8 2-16-15,2-2 150 16</inkml:trace>
  <inkml:trace contextRef="#ctx0" brushRef="#br0" timeOffset="370038.6311">6358 16586 1222 0,'-4'-9'342'0,"-7"-5"-51"15,-4 8-43-15,-6 1-75 16,-4 4-52-16,1 9-69 16,3 4-21-16,9 18-24 15,7 8-3-15,10-3-1 16,7-2-3-16,18-10 3 15,4-8 2-15,1-13 9 16,-1-7 6-16,-6-11 18 0,-9-6 8 16,-7-1 0-16,-10 0-4 15,-16 2-14-15,-5-4-11 16,-6 11-61-16</inkml:trace>
  <inkml:trace contextRef="#ctx0" brushRef="#br0" timeOffset="370378.3556">6624 16719 1467 0,'10'0'251'0,"12"0"-53"16,-4-1-10-16,-2-6-28 15,-1-2-41-15,-2-5-55 16,-3-2-16-16,-6-2-23 16,-4-4-9-16,-9-1-7 15,-7 0-4-15,-12 3-5 16,-7 7 0-16,-3 9-5 16,1 8-4-16,6 14-3 15,7 8 2-15,13 18 11 16,1 4 6-16,16 18 5 15,6 7 1-15,7 5-5 0,8-3 2 16,-3-14 43-16,-2-12 99 16</inkml:trace>
  <inkml:trace contextRef="#ctx0" brushRef="#br0" timeOffset="370812.6969">6967 16705 1356 0,'5'4'253'16,"9"1"-10"-16,7 0-151 15,8-4-2-15,6-6-21 16,-4-4-6-16,-6-8-8 16,-4-4-2-16,-11-1-24 15,-10-7-6-15,-11 6-9 16,-12-1-3-16,-14-1-7 0,0 13-1 15,1 10-8-15,8 10 4 16,9 20 4-16,2 2 4 16,9 15 13-16,2 3-2 15,7 14 6-15,8 10 1 16,3 0-4-16,6 2-1 16,0-15-7-16,0-13-26 15</inkml:trace>
  <inkml:trace contextRef="#ctx0" brushRef="#br0" timeOffset="371072.0051">7463 16630 1437 0,'-9'-14'269'16,"-18"-18"0"-16,-1 9-111 15,0 7 0-15,-6 12-68 16,4 8-31-16,3 12-24 16,5 7-2-16,14-1-2 15,8 4-2-15,19-4-5 16,8-4-1-16,8-8-5 16,0-5-1-16,0-7 3 15,-3-4-15-15,-4-4 78 16</inkml:trace>
  <inkml:trace contextRef="#ctx0" brushRef="#br0" timeOffset="371313.3581">7570 16638 1542 0,'6'5'281'16,"7"9"-85"-16,-1-3-35 16,-3 1-15-16,-4-3-41 0,-5-2-46 15,0-4-15-15,-5-10-22 16,4-2-1-16,1-12-12 15,0-7-6-15,8-4-15 16,5 2-7-16,7 1 0 16,4 10-2-16,-1 13 16 15,-1 10 14-15,-10 23 11 16,-5 5 5-16,-5 11 2 16,0 3 32-16,5 1-502 15</inkml:trace>
  <inkml:trace contextRef="#ctx0" brushRef="#br0" timeOffset="371906.0899">8082 16494 1500 0,'-13'4'260'0,"-10"2"-72"0,-1 8-94 15,4 2-8-15,8-2-38 16,7 0-14-16,15 0-16 15,8-5-2-15,11 2-6 16,1-9-3-16,3-3 1 16,-3-4 1-16,-9-3-1 15,-9 5 1-15,-14 0-2 16,-7 6 0-16,-14 5-2 16,-6 3 4-16,-6 3 12 15,4 1 5-15,8 3 0 16,9 3-6-16,14 1-14 15,6-3-5-15,14-2 0 16,7-3 2-16,9-6 2 16,2-3 1-16,1-7 3 15,1-6-1-15,-4-10-2 16,0-5-3-16,-9-10-3 0,-2 0 0 16,-6 2 2-16,-7-2 1 15,-5 8 15-15,-9 4 21 16,-4 11 19-16,4 16 8 15,-3 11-11-15,4 8-21 16,1 11-21-16,-5-7-4 16,9 8 0-16,-1-3-5 15,5-5-3-15,-2-2 316 16</inkml:trace>
  <inkml:trace contextRef="#ctx0" brushRef="#br0" timeOffset="372042.7344">8291 16141 1622 0,'-11'-2'402'15,"-6"-3"20"-15,10 17-370 16,6 10 13-16</inkml:trace>
  <inkml:trace contextRef="#ctx0" brushRef="#br0" timeOffset="372435.8734">9213 16440 1536 0,'-14'1'294'16,"-14"-1"-87"-16,-2 21-95 15,-1 6-16-15,7 10-66 16,10 9-12-16,14-4 7 15,12-1 6-15,17-6 7 16,6-7-2-16,9-12-11 16,-2-6-1-16,-15-12 0 15,1-7 0-15,-19-6-1 16,-6-5-2-16,-7-1-6 16,-14-3-24-16,-8 0 166 15</inkml:trace>
  <inkml:trace contextRef="#ctx0" brushRef="#br0" timeOffset="372580.9736">9312 16563 1591 0,'18'0'326'0,"30"0"-121"0,2-1-68 16,-3-4-53-16,2 2-34 16,-14 0-32-16,-4-1 13 15,-12 1-31-15,-7-5-152 16</inkml:trace>
  <inkml:trace contextRef="#ctx0" brushRef="#br0" timeOffset="372700.651">9484 16570 1253 0,'-4'9'313'0,"2"21"-74"16,3-2-51-16,5 0-106 16,3 3-30-16,0-3-2 15,1 0 401-15</inkml:trace>
  <inkml:trace contextRef="#ctx0" brushRef="#br0" timeOffset="373103.6292">9831 16685 1549 0,'-6'-10'299'0,"-11"-15"-70"16,2-1-32-16,-6 1-52 15,-5 3-27-15,2 17-56 16,-1 4-20-16,8 14-28 16,8 8-13-16,9 3-2 0,8 2-2 15,12 1 2-15,7-4 1 16,3-8 0-16,4-3 4 16,-1-12-16-16,-7-10-1 15,-1-6 1-15,-4-2-1 16,-4-4 15-16,-1 2 2 15,-4 1 7-15,-2 3 4 16,1 6 5-16,2 8 5 16,6 8-3-16,1 6-3 0,3 6-5 15,-1 0-3-15,-5-1-4 16,-1-3 5-16,-3-8 4 16,-3-2 6-16,-1-11 10 15,-1-5-1-15,-1-3-4 16,-2-7-6-16,1 4-10 15,-3-5 111-15</inkml:trace>
  <inkml:trace contextRef="#ctx0" brushRef="#br0" timeOffset="373568.7584">11230 16458 1427 0,'-4'22'217'0,"-20"17"-47"15,-1 11-19-15,-13-5-55 16,-4-4-13-16,4-6-53 16,0-10-8-16,9-14-4 15,3-11-1-15,7-21-7 16,2-5-3-16,7-12-7 15,6-2-2-15,7 5-4 16,8 0 7-16,6 14 32 16,2 9 14-16,11 13 20 15,5 14-3-15,3 16-23 16,1 5-11-16,-10 9-12 16,-1-2 3-16,-13-3-2 15,-5-4 10-15</inkml:trace>
  <inkml:trace contextRef="#ctx0" brushRef="#br0" timeOffset="373703.3961">11048 16194 1689 0,'0'-1'378'0,"0"1"-135"15,12 13-172-15,6 6 343 16</inkml:trace>
  <inkml:trace contextRef="#ctx0" brushRef="#br0" timeOffset="374291.5566">11461 16126 1670 0,'20'0'308'0,"29"3"-267"16,8-2-11-16,-2-10-2 0,5 2-14 15,-17-9-4-15,-12-5 0 16,-17 9-1-16,-11 4-7 16,-13 5-6-16,-4 5-4 15,-10 11 0-15,-10-1 4 16,3 11 5-16,-2-2 0 16,13-2 2-16,10 3 1 0,10-12-1 15,9 3 1-15,8-8 1 16,-1-4 1-16,0-1 0 15,-6-2 1-15,-8 1-1 16,-1 0-1-16,-5 7-8 16,2-6 6-16,0 8 14 15,-4 22 4-15,9 57 5 16,7-22-9-16,12 11-13 16,-5-6-1-16,-4-9 5 15,-7-9 4-15,-21-13 19 16,-3 1 2-16,-27-17 4 15,-1-7 0-15,-8-17-14 16,0-10-4-16,17-12-6 16,7-9-11-16,20-1-52 15,8-2-28-15,15 5-77 16,11 8-17-16,14 12-66 16</inkml:trace>
  <inkml:trace contextRef="#ctx0" brushRef="#br0" timeOffset="374705.094">11943 16644 1368 0,'1'-6'236'16,"-1"-8"-52"-16,-6 3 0 15,-8-6-55-15,-4-4 0 16,-9 2-44-16,-1-1-20 16,-2 7-24-16,3 9-15 15,10 14-24-15,5 6-5 0,8 9-6 16,-1 4 1-16,11 0 3 15,8-2 3-15,10-5 2 16,6-7 1-16,-1-12 2 16,-3-4-2-16,-4-10-9 15,-1-6-6-15,-6-4 0 16,0-1 1-16,-2-3 12 16,-3 1 1-16,0-1 4 15,1 2 6-15,-2 12 14 16,1 4 11-16,3 15 4 15,-1 5-3-15,5 10-17 16,-5 4-8-16,-1-1-7 16,3 6 0-16,-7-9 3 15,1-2 0-15,3-10 8 16,-2-11 4-16,5-5 11 0,-2-9 0 16,2-7-7-1,-6-3 7-15,2 1 29 0,-1 0 272 16</inkml:trace>
  <inkml:trace contextRef="#ctx0" brushRef="#br0" timeOffset="375056.1558">12640 16597 1145 0,'4'3'371'0,"-4"6"-103"15,0 6-15-15,-12 3-35 16,-8 0-32-16,-10 3-86 16,-5-4-25-16,-3-6-40 15,2-5-11-15,5-11-5 16,2-9-5-16,11-7-4 15,4-3-4-15,14-1-7 16,5-5-4-16,14 6-4 16,5 7-1-16,8 16 7 15,3 11 5-15,0 11 8 16,-3 9 1-16,-5 4 2 0,-2 0 33 16,-7 4 147-16</inkml:trace>
  <inkml:trace contextRef="#ctx0" brushRef="#br0" timeOffset="375545.5882">13246 16501 1615 0,'2'18'286'0,"3"15"-195"16,8 5-31-16,8-7 5 15,2-6-6-15,8-6-22 16,3-9-4-16,-4-10-10 15,-3-8-2-15,-5-10-2 16,-2-1-2-16,-6-9-4 16,-5 1 0-16,-8-2-5 15,-2 1-2-15,-5 14-9 0,0 14 3 16,1 21 4-16,-1 6 4 16,7 20 8-16,3 7-5 15,-4 15-6-15,-2 14-4 16,-14 7 43-16,-7 4 4 15,-9-18 8-15,0-12 8 16,-4-28-37-16,4-16-2 16,3-21-13-16,5-14-12 0,6-18-36 15,6-12-32-15,12-12-115 16,7-7-207-16</inkml:trace>
  <inkml:trace contextRef="#ctx0" brushRef="#br0" timeOffset="375695.703">13641 16114 1508 0,'0'-13'310'0,"4"-1"6"16,-4 12-67-16,-7 19-125 16,-4 17-40-16,1 19-35 15,-4 7 67-15</inkml:trace>
  <inkml:trace contextRef="#ctx0" brushRef="#br0" timeOffset="376173.8061">13751 16575 1252 0,'-4'9'302'0,"4"8"-52"16,-2 8-113-16,2 7-73 15,4-2-2-15,5-4-19 16,2-4 1-16,7-13-4 15,3-5-6-15,2-13-7 16,2-6-3-16,-5-10-4 16,2-1-4-16,-7-6-5 15,-2 3 2-15,-4-5-1 16,-5 2 9-16,-2 16 16 16,-3 3 6-16,1 27 9 15,2 10-10-15,8 13-18 16,9 13-14-16,0 13-12 15,-4 12 4-15,-15 16 37 16,-12-4 17-16,-22-7 46 16,-7-7-1-16,-11-25-27 0,0-8-9 15,6-31-34-15,4-14-3 16,10-25-34-16,7-9 80 16</inkml:trace>
  <inkml:trace contextRef="#ctx0" brushRef="#br0" timeOffset="378230.5874">14666 16417 1772 0,'-2'4'455'0,"-9"2"-234"15,8 2-72-15,6-3-75 16,-3-5-20-16,10-5-64 15,-1 2 6-15</inkml:trace>
  <inkml:trace contextRef="#ctx0" brushRef="#br0" timeOffset="378411.1504">14664 16639 1789 0,'-4'3'526'16,"-2"1"-181"-16,1 1-188 15,-5-4-50-15,10 5-57 0,-1-4 230 16</inkml:trace>
  <inkml:trace contextRef="#ctx0" brushRef="#br0" timeOffset="379078.5644">16034 16083 1347 0,'-9'-3'239'0,"-17"3"-65"15,-16 5-1-15,-22 3-32 16,-8 3-25-16,-6 2-51 15,6-7-20-15,15 2-25 16,5-2-5-16,16-4-15 16,10 1-3-16,26 1-6 15,11-3-1-15,24 7 4 16,11 3 6-16,6 4 7 16,6 8 3-16,-2 8-1 15,-9 1 1-15,-20 12 5 16,-18 3 4-16,-33 11 2 15,-16 5 0-15,-14-6-7 16,2-2-3-16,13-16-3 0,6-10-3 16,13-8-1-16,7-5-2 15,11-7-2-15,10 0 1 16,17-2 0-16,10-2 1 16,17-4 1-16,4-1 13 15,10-2-23-15,0-2 25 16</inkml:trace>
  <inkml:trace contextRef="#ctx0" brushRef="#br0" timeOffset="379423.3713">16147 16230 1615 0,'0'0'300'0,"2"10"-180"15,0 15-39-15,-1 28-11 16,1 10 11-16,5 17-1 16,-1-5-4-16,-4-9-18 15,4-6-15-15,-6-24-17 16,1-7-3-16,3-27 10 16,-2-6-1-16,3-22 0 15,-2-12-3-15,-4-12-12 16,-3-13-1-16,-8-14-6 15,1-5 0-15,0 1-5 0,-1 2-2 16,11 26-10 0,3 13-2-16,16 15-6 0,11 18-2 15,13 9 27-15,8 0-33 16,14 14-58-16,2-7-17 16</inkml:trace>
  <inkml:trace contextRef="#ctx0" brushRef="#br0" timeOffset="382459.8954">16210 16486 1711 0,'8'0'376'0,"15"-2"-226"16,7-3-36-16,24-1-51 15,6 5-25-15,3-3-15 16,-4-1 34-16</inkml:trace>
  <inkml:trace contextRef="#ctx0" brushRef="#br0" timeOffset="382896.5885">16470 16634 1587 0,'0'7'256'0,"0"4"-176"16,7 7-35-16,7 9-4 16,2-6-7-16,6-4-13 15,-8-9 3-15,7-8 11 16,1-3 10-16,-14-13 3 15,9-2 1-15,-13-6 7 16,-4-3 0-16,3 3-5 16,-3 2-4-16,-1 13-27 15,1 9-11-15,-3 17-7 16,3 11-3-16,4 19-2 16,-2 8 0-16,0 21 2 15,-9 2 1-15,-4-1 7 16,-9-9 2-16,-8-22 5 15,-1-8 1-15,-10-23 7 0,2-3 4 16,3-21-2-16,1-15-9 16,11-20-36-16,5-13-25 15,15-12-13-15</inkml:trace>
  <inkml:trace contextRef="#ctx0" brushRef="#br0" timeOffset="383362.3419">16041 15843 1488 0,'4'3'267'0,"2"1"-13"15,17 5-125-15,8-5-1 16,15-4-31-16,13 0-35 15,-2-6-30-15,3 0-6 16,-7-2-10-16,-11-2-1 16,-16-3-22-16,-4-1-11 15,-16-3-18-15,-5-1-2 16,-2 4 14-16,-6 1 6 16,7 9 9-16,-1 5 6 0,2 13 18 15,3 6 14-15,-3 7 23 16,2 6-1-16,-2 2-12 15,6 1 11-15,4-9 321 16</inkml:trace>
  <inkml:trace contextRef="#ctx0" brushRef="#br0" timeOffset="383673.2794">16958 16297 1510 0,'16'2'273'0,"9"3"-65"16,11 1-98-16,7 1 1 15,5-4-58-15,2 2-11 16,-6-5-55-16,-9 1-30 16</inkml:trace>
  <inkml:trace contextRef="#ctx0" brushRef="#br0" timeOffset="383829.9225">16983 16463 1684 0,'6'6'396'16,"2"-1"-171"-16,16-1-117 16,5-1-14-16,18-3-60 15,9 0-4-15,9-2 342 16</inkml:trace>
  <inkml:trace contextRef="#ctx0" brushRef="#br0" timeOffset="384185.257">17675 16219 1396 0,'-24'-5'264'0,"-13"-2"40"16,3 13-231-16,7 9-29 0,6 14-32 16,3 6-10-16,14 21-2 15,4 1 3-15,22 8 9 16,3-7 16-16,18-16 28 15,10-8 4-15,9-23 2 16,4-7-8-16,-11-22 5 16,-9-6 9-16,-21-19 35 15,-16-6 16-15,-22-6-26 16,-14-3-16-16,-20 5-44 16,-2 2-18-16,7 15 261 15</inkml:trace>
  <inkml:trace contextRef="#ctx0" brushRef="#br0" timeOffset="385702.7918">20393 2267 1574 0,'2'-2'327'0,"-2"2"-123"16,6 45-95-16,0 22-35 16,5 39-51-16,2 19-5 15,-2 18-5-15,-4 1-3 16,-3-16-3-16,-4-19 1 16,-1-37 2-16,-3-15 2 15,-1-25 7-15,5-9 11 16,-1-23 26-16,-1-5 7 0,-4-15 1 15,-3-3-12-15,6-2-36 16,2 2-17-16,14 7-15 16,8 4-6-16,14 11-5 15,21 6 6-15,20 7 10 16,11 6 2-16,15-4 7 16,-3-5 30-16,-8-7-75 15,-14-7-15-15,-26-8-34 16</inkml:trace>
  <inkml:trace contextRef="#ctx0" brushRef="#br0" timeOffset="386028.7591">21062 3130 1381 0,'0'-1'253'16,"5"1"-28"-16,2 4-58 0,6 10-56 15,2 7-18-15,-5 9-4 16,-9 0 9-16,-15 5-17 16,-10-2-2-16,-6-6-25 15,-2-11-43-15</inkml:trace>
  <inkml:trace contextRef="#ctx0" brushRef="#br0" timeOffset="386558.1135">20416 2253 1023 0,'-9'8'350'0,"-6"4"-227"16,-7 6-49-16,0 7 5 15,3-1 11-15,0 4-5 16,6-4 6-16,8-4-24 15,4-11-11-15,10-9-11 16,6-7-6-16,6-22 6 16,4 0-1-16,2-9 7 15,1 4 0-15,2 11-15 16,4 7-8-16,4 17-25 16,3 10 22-16,0 16 377 15</inkml:trace>
  <inkml:trace contextRef="#ctx0" brushRef="#br0" timeOffset="386868.2754">20812 2102 1585 0,'2'2'292'0,"7"11"-142"16,0 10-77-16,-1 17-42 15,4 10-9-15,-3 8-10 16,0-1-2-16,-11-9-2 15,0-10-23-15,-1-19-48 16,-2-11-43-16</inkml:trace>
  <inkml:trace contextRef="#ctx0" brushRef="#br0" timeOffset="386986.9593">20727 2255 986 0,'4'-3'465'16,"5"-6"-225"-16,9 8 0 15,14 2-63-15,10 5-21 16,9 2-79-16,7-2-25 15,3-2-20-15,-2-4 42 16</inkml:trace>
  <inkml:trace contextRef="#ctx0" brushRef="#br0" timeOffset="387420.7542">21458 2995 1617 0,'-6'8'314'16,"1"19"-184"-16,9 13-82 0,1 10-27 15,9 4-13 1,-3-2-16-16,-1-6-78 0</inkml:trace>
  <inkml:trace contextRef="#ctx0" brushRef="#br0" timeOffset="387545.1531">21345 3139 1659 0,'21'-4'384'15,"22"-4"-162"-15,25 2-126 16,9-1-8-16,20 3 317 16</inkml:trace>
  <inkml:trace contextRef="#ctx0" brushRef="#br0" timeOffset="388515.1601">18487 16424 1476 0,'3'0'258'0,"19"-4"-14"16,9 1-89-1,29-5-76-15,16 0-10 0,13-2-34 16,5 7-16-16,-17 3-75 16,-11 6-102-16</inkml:trace>
  <inkml:trace contextRef="#ctx0" brushRef="#br0" timeOffset="388743.5486">18566 16549 1273 0,'1'2'298'0,"10"2"-16"15,9-2-101-15,22 1-75 16,16-3 9-16,19-3-48 0,5 2-26 15,-3 2-16-15,-8 1-22 16,-20-2-84-16</inkml:trace>
  <inkml:trace contextRef="#ctx0" brushRef="#br0" timeOffset="388925.2532">19080 16352 1350 0,'12'5'228'0,"11"10"-53"16,0 3-28-16,-3 9-6 16,-9-1 1-16,-9 5-38 15,-13-7-28 1,5-13-27-16,1 1-37 0,-38 21-126 16</inkml:trace>
  <inkml:trace contextRef="#ctx0" brushRef="#br0" timeOffset="389117.9809">18489 16570 2423 0,'3'17'15'16,"3"-4"-1"-16,13 15 12 15,13-5-4-15,21-8 56 16,7-5-269-16</inkml:trace>
  <inkml:trace contextRef="#ctx0" brushRef="#br0" timeOffset="389774.7665">19613 16307 1538 0,'10'13'277'0,"8"7"-64"15,0 15-100-15,-2 6 11 16,-8 1-26-16,-7 1-28 16,-4-5-30-16,-2-5-9 15,1-14-18-15,3-6-2 16,1-20-8-16,3-9-4 0,9-17-7 16,3-6-2-16,10-10 3 15,6-1 0-15,6 8 3 16,7 10 1-16,-3 18 6 15,-3 11 5-15,-8 20 7 16,-8 13 0-16,-13 19-2 16,-7 4-2-16,-6 7 13 15,-6-6-15-15</inkml:trace>
  <inkml:trace contextRef="#ctx0" brushRef="#br0" timeOffset="390211.138">19555 16081 1650 0,'7'-3'305'16,"14"-2"-207"-16,8 2-36 0,22 2-1 16,5 5-5-16,10-1-33 15,3 2-4-15,-10 2-4 16,-9-3-2-16,-17-4-17 15,-10-3-11-15,-9-5-30 16,-6-4-1-16,-7-1 11 16,-5 1 10-16,-6-3 23 15,-6 2 2-15,5 2 8 16,5 4 6-16,3 14 12 16,6 7 9-16,2 9-3 15,5 4-3-15,-2 2 18 16,2-1 32-16</inkml:trace>
  <inkml:trace contextRef="#ctx0" brushRef="#br0" timeOffset="390601.0146">20384 16242 1682 0,'-1'4'362'0,"2"11"-196"16,4 9-51-16,3 14-37 16,1 6-16-16,3 9-28 15,-2 1-4-15,-4-7-4 16,-2-4-30-16,-4-14-35 15,-4-9 30-15</inkml:trace>
  <inkml:trace contextRef="#ctx0" brushRef="#br0" timeOffset="390741.6386">20297 16464 1636 0,'19'2'362'0,"13"0"-158"16,16 1-110-16,6 2-7 15,1-2-43-15,1-1 2 16,-7 0-441-16</inkml:trace>
  <inkml:trace contextRef="#ctx0" brushRef="#br0" timeOffset="391333.8726">20823 16306 1471 0,'10'16'226'0,"-2"10"-42"16,0 14-114-16,0 2-10 15,-5-1-4-15,0-4-16 16,-3-7-17-16,0-9-2 15,-4-13-5-15,8-7-3 16,7-18-9-16,1-11-5 0,11-16-8 16,-1-3-1-16,3 1 7 15,2 8 3-15,-8 18 8 16,1 12 1-16,-13 20 15 16,-4 9 11-16,-4 13-1 15,-1 3 2-15,-3 0-14 16,2-5-12-16,-1-9-9 15,5-6-13-15,4-21-22 16,5-7-4-16,10-12 2 16,-2-9 14-16,7 2 22 15,-1 1 10-15,-1 11 10 16,2 8 4-16,-2 16 3 16,-2 6-4-16,-8 13-8 15,-5 6 3-15,-7 4 141 16,-1 2-538-16</inkml:trace>
  <inkml:trace contextRef="#ctx0" brushRef="#br0" timeOffset="391861.759">21585 16483 1370 0,'3'-15'255'15,"1"-10"-44"-15,-7-1-46 16,-7 0-22-16,-10 7-28 15,-9-1-24-15,-2 5-37 16,2 10-18-16,4 13-29 16,5 10-7-16,5 14-10 15,4 8-3-15,4-5 3 16,10 2 2-16,6-9 4 16,3-10 2-16,10-7 2 15,-1-9 1-15,-1-4 5 0,7-6 1 16,-5-7 1-1,-3-4 6-15,0-2 9 0,-9 3 6 16,3 9 10-16,-3 9-5 16,2 18-8-16,2 12-8 15,-2 10-14-15,1 9-4 16,-13 7 1-16,-5 4-1 16,-19 10 1-16,-10-2 4 15,-12-12 3-15,-6-6 4 16,-5-25-1-16,3-12-11 0,6-26-24 15,6-14-49-15,18-20 216 16</inkml:trace>
  <inkml:trace contextRef="#ctx0" brushRef="#br0" timeOffset="392352.7257">21290 16053 1549 0,'-3'0'294'0,"-1"0"-95"15,15 0-92-15,10 3 2 0,19 2-46 16,5-1-19-16,13 2-18 15,-1-6-8-15,-1-1-8 16,-2-1-5-16,-16-4-23 16,-5 3-17-16,-18-8-14 15,-4-1 5-15,-11-1 18 16,-3 0 16-16,1 16 18 16,-2 0 16-16,2 15 22 15,1 4 12-15,-2 3 7 16,0 5-14-16,2-1 1 15,1-2 12-15</inkml:trace>
  <inkml:trace contextRef="#ctx0" brushRef="#br0" timeOffset="392666.9641">22007 16345 1432 0,'6'0'267'16,"5"2"51"-16,14 1-210 16,10 2-11-16,8-2-44 15,3 2-20-15,-2-3 111 16,2 1-208-16</inkml:trace>
  <inkml:trace contextRef="#ctx0" brushRef="#br0" timeOffset="392833.9511">21981 16530 1755 0,'1'2'409'0,"15"4"-202"0,10-6-98 16,25 1-40-16,14 7-8 15,11-7-32-15,-1 5-2 16</inkml:trace>
  <inkml:trace contextRef="#ctx0" brushRef="#br0" timeOffset="393284.8686">22878 16154 1631 0,'-14'0'321'0,"-26"6"-193"16,-2 2-48-16,4 16-60 15,-1 7-1-15,16 15 1 0,7 10 2 16,18 8-1-16,14 0-5 16,21-11 18-16,10-7 9 15,13-26 26-15,1-10 6 16,0-21-21-16,-4-15 12 15,-16-15 9-15,-6-7 4 16,-33-14 12-16,-10 5-18 16,-25-4-34-16,-7 8-14 0,-7 13-49 15,2 4-11 1,18 20-292-16</inkml:trace>
  <inkml:trace contextRef="#ctx0" brushRef="#br0" timeOffset="393630.3619">23422 16265 1508 0,'10'3'293'0,"11"1"26"16,24 4-198-16,14-3-23 15,22 2-37-15,2 3-30 16,-7-2-16-16,-8 1-22 16,-16-1-345-16</inkml:trace>
  <inkml:trace contextRef="#ctx0" brushRef="#br0" timeOffset="393885.7125">23490 16436 1659 0,'10'0'322'0,"17"-3"-187"16,6 2-61-16,23 2 0 15,4-2-5-15,7 2-37 16,-4-1-3-16,-12-1-32 0,-3-3-49 16,-15-5-271-16</inkml:trace>
  <inkml:trace contextRef="#ctx0" brushRef="#br0" timeOffset="394082.3276">23869 16213 1325 0,'7'-5'289'0,"7"-2"16"16,8 7-152-16,3 5-9 0,9 16-16 15,2 3-21-15,-10 14 3 16,-6 9 10-16,-23 6-23 16,-11 3-13-16,-18-12-37 15,-2-1-5-15,-3-13 235 16</inkml:trace>
  <inkml:trace contextRef="#ctx0" brushRef="#br0" timeOffset="395071.8862">1795 17665 1630 0,'20'0'325'0,"38"4"-159"15,13 0-55-15,21 3-29 16,7 3-18-16,-1-5-32 16,4 0-26-16,-6-5-3 15,-8-7 38-15</inkml:trace>
  <inkml:trace contextRef="#ctx0" brushRef="#br0" timeOffset="395389.6495">1913 17803 1485 0,'-6'0'241'0,"-1"1"-62"15,11 2-52-15,23 2-9 16,15-4-3-16,22-3-34 15,15-3-9-15,7-1-35 16,8 2-10-16,-4 0-2 16,-9 3-34-16</inkml:trace>
  <inkml:trace contextRef="#ctx0" brushRef="#br0" timeOffset="395597.0905">2570 17535 1698 0,'14'13'382'0,"9"14"-216"0,-3 10-8 16,-12 5-19-16,-8 4-20 15,-8 6-32-15,-10-3-16 16,0-5 3-16,-8-1 231 15</inkml:trace>
  <inkml:trace contextRef="#ctx0" brushRef="#br0" timeOffset="396540.5163">3389 17574 1531 0,'8'0'285'16,"17"8"-55"-16,8 10-79 15,-5 13-66-15,-1 5-14 16,-16 3-20-16,-12 1-15 16,1 4-13-16,-7-7-3 15,-2-12-7-15,3-4 1 0,-7-22-18 16,4-6-10-16,2-20-16 16,6-3-6-16,13-7 10 15,2-3 6-15,10 8 9 16,5-2 5-16,-2 15 16 15,3 6 10-15,-1 15 20 16,-4 15 10-16,-8 17 6 16,-1 11 0-16,-11 12-15 15,-1 0-10-15,3-11-19 16,0-9 32-16</inkml:trace>
  <inkml:trace contextRef="#ctx0" brushRef="#br0" timeOffset="396906.581">4023 17773 1483 0,'14'2'295'16,"10"0"18"-16,26 1-161 16,10-2-16-16,23-1-71 15,4-1 8-15,-6-1-305 16</inkml:trace>
  <inkml:trace contextRef="#ctx0" brushRef="#br0" timeOffset="397473.6124">4751 17620 1650 0,'3'7'309'0,"7"14"-185"15,-1 3-72-15,-1 14-5 16,-2 3 2-16,-8 0-33 15,-4 2-2-15,-4-14 0 16,-1-7 3-16,5-18 3 16,1-10-2-16,7-21-10 15,4-4-7-15,11-7-9 16,6 0-1-16,8 13 8 16,3 6 2-16,-1 12 7 15,-3 8 6-15,-9 12 9 16,-3 5 2-16,-5 6 1 15,-4 3-6-15,-3-4-9 0,-4-7-5 16,-1-7-29-16,6-9-13 16,1-15-22-16,4-5-1 15,1-8 25-15,-4 1 9 16,6 5 36-16,-5 5 17 16,1 14 27-16,-3 4 9 15,-1 16-8-15,-3 8-10 16,-4 7-5-16,2 1-18 15,4-2-315-15</inkml:trace>
  <inkml:trace contextRef="#ctx0" brushRef="#br0" timeOffset="397992.5955">5608 17798 1288 0,'-1'-8'264'0,"-2"-11"-85"16,-1 2-26-16,-7-9-26 0,-4-2-11 15,-10 3-25-15,1-2-6 16,-8 13-13-16,4 11-13 16,-2 9-23-16,-2 12-17 15,12 9-22-15,2 0-2 16,19 2 0-16,7-2 1 16,9-7 1-16,9-6 0 15,0-12 3-15,4-4 0 16,3-14-5-16,-8 0 0 0,-1-6-3 15,-8-2 0-15,-7 6 4 16,0 6-2-16,-4 12 9 16,3 8 6-16,1 16 8 15,1 8 7-15,0 17-1 16,-4 1 2-16,-11 7-1 16,-9-2 6-16,-11-9 4 15,-5-4-4-15,-2-18-3 16,-4-9-3-16,-2-16-18 15,0-7-16-15,4-15-58 16,10-7-6-16</inkml:trace>
  <inkml:trace contextRef="#ctx0" brushRef="#br0" timeOffset="398292.2008">6029 17680 1520 0,'2'0'289'16,"6"-1"-82"-16,16 1-89 16,9 0 15-16,15 0-86 15,4 3-20-15,0 0 2 16,0-1-21-16</inkml:trace>
  <inkml:trace contextRef="#ctx0" brushRef="#br0" timeOffset="398479.4225">6054 17768 1571 0,'0'2'299'0,"0"4"-79"0,9-1-67 15,15-1-34-15,10 0-26 16,19 0-64-16,3 2 9 15,7 3 346-15</inkml:trace>
  <inkml:trace contextRef="#ctx0" brushRef="#br0" timeOffset="398911.8063">6900 17522 1494 0,'-16'2'264'0,"-27"3"-62"16,2 14-43-16,6 11-48 15,3 3-40-15,18 13-41 16,5 3-11-16,23 7-8 0,12 5 0 16,18-11 0-16,8-9 7 15,9-23 18-15,-2-14 2 16,3-22 2-16,-6-14-2 15,-15-19 16-15,-8-9 10 16,-26-6 9-16,-9 4 2 16,-34 4-27-16,-11 9-13 15,-14 18-20-15,-5 9-9 16,13 22 272-16</inkml:trace>
  <inkml:trace contextRef="#ctx0" brushRef="#br0" timeOffset="399394.5153">7877 17658 1463 0,'-5'2'230'0,"9"2"-10"16,-1 1-76-16,24-2-50 15,16-2 15-15,27-1-51 16,19-1-19-16,16 2-10 16,-7 1 12-16,-12-2-21 15</inkml:trace>
  <inkml:trace contextRef="#ctx0" brushRef="#br0" timeOffset="399656.8214">7957 17801 1482 0,'9'-2'261'0,"8"-2"-65"15,23 4-83-15,10-2 11 16,24 2-42-16,3 2-19 16,1 1-17-16,2 4 7 0,-18-4-35 15,-9-3-404-15</inkml:trace>
  <inkml:trace contextRef="#ctx0" brushRef="#br0" timeOffset="399834.992">8476 17581 1573 0,'14'11'273'0,"18"13"-98"16,1 8-44-16,-10 8 36 16,-9 3-2-16,-28 11-61 15,-8-1-9-15,-19-2 19 16,-5-5 225-16</inkml:trace>
  <inkml:trace contextRef="#ctx0" brushRef="#br0" timeOffset="400939.1066">7989 17540 1508 0,'-14'0'291'0,"-10"2"-46"16,-11 8-81-16,1 10-4 16,1 13-51-16,3 3-25 15,22 10-9-15,7-3-14 16,24 3-29-16,13-2-7 16,5-11 18-16,3-3 279 15</inkml:trace>
  <inkml:trace contextRef="#ctx0" brushRef="#br0" timeOffset="401685.1668">9289 17499 1448 0,'3'-1'242'0,"10"4"0"16,4 8-102-16,6 21-60 16,-2 6 15-16,-7 11-7 15,-4 2-17-15,-10-5-18 0,0-1-11 16,-4-17-25 0,-1-9-2-16,-1-19 0 15,3-13-3-15,5-20-6 0,3-8-5 16,9-7-3-16,3-2-1 15,7 9 3-15,5 10 5 16,6 11 10-16,0 9 8 16,-3 16 20-16,-4 12 2 15,-7 16-6-15,-6 7-5 16,-6 10-20-16,-3-4-3 0,-5-4-2 16,4-6 111-16</inkml:trace>
  <inkml:trace contextRef="#ctx0" brushRef="#br0" timeOffset="401946.8918">9977 17539 1770 0,'9'0'396'0,"15"-6"-233"16,9 5-87-16,15-4-3 0,5 4-19 16,2 2-25-16,-8-3-9 15,-10 1-520-15</inkml:trace>
  <inkml:trace contextRef="#ctx0" brushRef="#br0" timeOffset="402121.4279">10001 17670 1685 0,'3'5'370'0,"9"2"-176"16,10-1-57-16,21-4-40 15,11-1-30-15,10-4-22 16,-1-2 26-16</inkml:trace>
  <inkml:trace contextRef="#ctx0" brushRef="#br0" timeOffset="402749.2661">10633 17531 1531 0,'13'13'245'16,"4"2"-85"-16,7 15-109 15,3 3 5-15,-13-1 9 16,-3 9-2-16,-6-5-21 15,-10-6-8-15,4-8-12 16,-2-9 4-16,-2-18-19 16,7-9-12-16,2-20-18 15,6-4-11-15,5-5 11 16,5 5 7-16,4 10 21 16,0 9 9-16,3 16 16 15,-5 6 10-15,-3 20 3 16,-4 0-3-16,-9 7-9 15,-3 2-8-15,-4-5-12 16,-2-3-2-16,2-10 0 16,-2-10-9-16,8-13-18 15,4-8-9-15,5-13-15 0,6 2 5 16,4 2 15-16,2-3 6 16,6 7 15-16,-3 8 5 15,-2 7 27-15,-4 13 8 16,-7 19 8-16,-8-1 0 15,-8 13-19-15,-1 1-8 0,-7-5 79 16,1-2 286-16</inkml:trace>
  <inkml:trace contextRef="#ctx0" brushRef="#br0" timeOffset="403482.5993">11606 17737 1297 0,'3'-5'240'0,"7"-6"-135"16,0 0 23-16,-6-5 7 16,2 0-10-16,-13-7-18 15,-4-1-9-15,-13-2-40 16,-8 5-16-16,-10 8-19 15,-2 4-7-15,9 10-11 16,2 9-3-16,14 14-9 16,6 1-4-16,10 3 1 15,3 2 1-15,8-7 4 16,4 2 1-16,9-12 3 16,5-7-2-16,5-10-5 15,1-6-6-15,0-3-8 16,-1-5-2-16,-8 3 3 0,-2 4 6 15,-5 4 1-15,-5 7 5 16,0 11 10-16,0 8 10 16,2 11 21-16,-3 8 10 15,-7 11 4-15,-4 4 0 16,-20 0 1-16,-5-4 4 16,-20-17 5-16,-3-8 0 15,-5-20-11-15,3-11-12 16,13-14-15-16,8-8-13 0,19-2-28 15,7-1 193-15</inkml:trace>
  <inkml:trace contextRef="#ctx0" brushRef="#br0" timeOffset="407126.3748">12348 17574 1462 0,'-3'-12'243'15,"1"-16"-49"-15,12 0-79 16,11-3-9-16,18 4 2 15,7 5-10-15,11 14-33 16,3 17-16-16,-14 24-24 16,-16 12-1-16,-36 13 2 15,-22 2-2-15,-22 1-3 16,-7-2-4-16,2-11-9 16,9-9-5-16,23-23-13 0,11-10-2 15,30-15-4-15,8-6 5 16,18-1 13-16,5 3 5 15,9 12 0-15,-1 8 4 16,-14 7 74-16,0 1-23 16</inkml:trace>
  <inkml:trace contextRef="#ctx0" brushRef="#br0" timeOffset="407500.4689">12561 17283 1367 0,'-23'-7'213'0,"-35"-2"-81"16,0 2-14-16,-6 12-17 16,7 13-18-16,3 20-46 15,4 12-24-15,13 22-13 16,1 3 0-16,28 10 0 15,15-5 3-15,34 7 2 16,10 6 6-16,27-14 28 16,11-5 33-16,21-31 13 15,10-22-7-15,1-29-22 16,-4-16-30-16,-23-35-4 16,-16-11 1-16,-37-19 1 15,-20-3 5-15,-51 1 17 16,-26 0 4-16,-39 1-5 0,-10 13-10 15,-3 27-30-15,15 19 12 16,29 33 102-16,15 12-679 16</inkml:trace>
  <inkml:trace contextRef="#ctx0" brushRef="#br0" timeOffset="407711.7554">13419 17852 2148 0,'0'4'659'0</inkml:trace>
  <inkml:trace contextRef="#ctx0" brushRef="#br0" timeOffset="408708.7148">14453 17307 1373 0,'-14'-11'244'15,"-13"-7"-65"-15,-13 9-41 16,-8 8-8-16,1 8-53 16,2 6-24-16,14 14-35 15,13 2-5-15,9 6-8 16,13 6 1-16,18-4 4 16,10-3-2-16,22-7 0 15,-5-12 0-15,3-7 1 16,-9-8 0-16,-17-10 0 15,-6 7-4-15,-23-5-7 16,-9 4-4-16,-23 4-3 16,-7-3 3-16,-9 4 5 15,-1 10 0-15,15 8-2 0,2 0-2 16,18 11-4-16,7-3 3 16,10 2 5-16,12 1 1 15,16-7 6-15,8-2 0 16,7-12-2-16,0-2 3 15,2-10 0-15,-2-4 1 16,-7-7 0-16,-4-2 1 16,-8 1-2-16,-5 2-1 15,-8 4-7-15,0 8 2 0,-8 10 16 16,3 7 8-16,1 13 9 16,0 0-2-16,-2-4-14 15,-2-6-9-15,1-12-2 16,-5-7 0-16,13-11-7 15,-3-6-7-15,4-11-2 16,2-2-1-16,-5-1 2 16,10 5 6-16,-3 7 2 15,1 6 7-15,-3 13 10 16,-8 6 7-16,1 13 2 16,1 5-7-16,-4 6-5 15,7 2 5-15,-1-3 10 16,1-5 184-16</inkml:trace>
  <inkml:trace contextRef="#ctx0" brushRef="#br0" timeOffset="408859.3124">14952 17593 1461 0,'2'2'310'0,"6"2"98"15,3 15-245-15,-3 5-49 16,4 9-58-16,2 1-18 15,-5-3-59-15,0-3 140 0</inkml:trace>
  <inkml:trace contextRef="#ctx0" brushRef="#br0" timeOffset="408995.9466">14940 17273 1780 0,'0'3'390'16,"0"-1"-226"-16</inkml:trace>
  <inkml:trace contextRef="#ctx0" brushRef="#br0" timeOffset="409400.8141">15423 17585 965 0,'-21'-5'466'0,"-16"-3"-283"0,-1 13-27 15,-2 4 2-15,10 12-52 16,8 6-11-16,17 4-25 16,5 5-14-16,23-6-18 15,3-3-6-15,10-11 7 16,4-5 4-16,-10-10 2 15,-4-4 2-15,-18-7-7 16,-8-4-9-16,-15 2-7 16,-9-2-23-16,-8 3-28 15,0-1 385-15</inkml:trace>
  <inkml:trace contextRef="#ctx0" brushRef="#br0" timeOffset="409676.0876">15584 17669 1190 0,'10'2'338'16,"17"7"-75"-16,-6 2-99 15,-10 1-71-15,-3 2-11 16,-12-3-35-16,0 0-11 16,4-5-8-16,0-5-6 15,8-6-8-15,-1-8-4 16,0-8-9-16,4 0-1 0,3 0-5 15,3 3 5-15,4 13 28 16,1 4 22-16,-5 10 39 16,-1 8 10-16,-5 7-5 15,-4 5-20-15,-5 1-19 16,2 1-9-16,0-11-496 16</inkml:trace>
  <inkml:trace contextRef="#ctx0" brushRef="#br0" timeOffset="409984.8537">16055 17580 1421 0,'12'1'290'0,"6"5"69"16,9 12-182-16,3 4-18 15,-3 9-43-15,0 1-16 0,-19-1-35 16,-8 1-16-16,-16-11-3 15,-6-7 21-15</inkml:trace>
  <inkml:trace contextRef="#ctx0" brushRef="#br0" timeOffset="410450.7194">17093 17524 1739 0,'17'22'375'16,"23"29"-202"-16,0 12-68 15,-9 9-17-15,-6 7 0 0,-19 5-40 16,-11-5-17-16,-18-14-35 15,-7-15-18 1,-7-31-22-16,2-12-17 0,-1-22 0 16,9-13 11-16,10-26 17 15,11-12 21-15,17-11 23 16,6-5 9-16,19 17 14 16,2 5-2-16,9 19-9 15,3 16 16-15,-7 18 269 16</inkml:trace>
  <inkml:trace contextRef="#ctx0" brushRef="#br0" timeOffset="410782.831">17538 17535 1439 0,'3'2'231'0,"8"7"-28"16,-2 5-41-16,8 14-39 15,-3 0 10-15,1 6-22 16,-4 1-14-16,-4-8-5 15,0-2-2-15,-3-16-14 16,3-9-4-16,7-11-17 16,3-10-18-16,7-9-19 15,0 1-18-15,2 3 273 16</inkml:trace>
  <inkml:trace contextRef="#ctx0" brushRef="#br0" timeOffset="411284.7989">17917 17580 1407 0,'0'0'220'15,"1"6"-56"-15,-1 7-27 0,-1 3-46 16,2 11-9-16,6 2-6 16,2-3-1-16,13-2-2 15,1-8-9-15,6-13-30 16,-2-3-11-16,-4-12-10 15,1-4-2-15,-10-6-1 16,4 0-1-16,-13-5-3 16,-5-2-1-16,-5 1-3 15,-2 4-1-15,6 13-2 16,1 5-3-16,2 18-1 16,0 0 1-16,1 9 4 15,2 5 6-15,14-1 9 16,9 3 6-16,8-9 19 15,3-2 13-15,-2-7 7 16,-5-10-2-16,-7-5-15 16,-2-3-10-16,-12-7-9 15,-5 0-15-15,-8-2-20 16,-1-1 308-16</inkml:trace>
  <inkml:trace contextRef="#ctx0" brushRef="#br0" timeOffset="411574.1216">18485 17723 1599 0,'7'5'313'15,"8"2"-137"-15,-1-3-27 16,1-3-34-16,1-3-34 0,5-6-58 16,4-4-7-16,-2-4-7 15,-3-2-1-15,-7-3 0 16,-9 0 0-16,-9-1-1 15,-9-1 2-15,-13-1-5 16,-2 5-2-16,2 12-2 16,-1 8-1-16,7 18 0 15,1 8 1-15,3 6 1 16,6 5 3-16,2 11 2 16,5 7-1-16,4 15 12 15,3 0 50-15,3 1-142 16</inkml:trace>
  <inkml:trace contextRef="#ctx0" brushRef="#br0" timeOffset="412010.5826">18842 17602 1606 0,'-4'6'368'15,"-2"3"-79"-15,2 16-163 0,2 4-39 16,2 7-35-16,1 2 10 16,1-3-560-16</inkml:trace>
  <inkml:trace contextRef="#ctx0" brushRef="#br0" timeOffset="412215.3606">18797 17322 1761 0,'-3'-7'430'0,"3"-6"-237"15,0 6-74-15,5 6-52 16,4 2-26-16</inkml:trace>
  <inkml:trace contextRef="#ctx0" brushRef="#br0" timeOffset="412637.8714">19005 17460 1425 0,'12'-21'190'15,"21"-27"-91"-15,4-2-41 16,13 1-5-16,-4 0 16 0,-7 13-16 15,-7 3 2-15,-12 13-7 16,-5 3-5-16,-12 10 7 16,-5 3-5-16,-6 8-6 15,-3 8-1-15,2 11-6 16,6 15-4-16,12 28-10 16,13 19 1-16,16 15 8 15,3 5 8-15,-1-8 11 16,-12-9-5-16,-28-14-12 15,-9-12-9-15,-27-15-6 16,-9-12 0-16,-6-23-17 16,-2-10-13-16,9-27 375 15</inkml:trace>
  <inkml:trace contextRef="#ctx0" brushRef="#br0" timeOffset="413161.2948">19844 17717 1344 0,'1'-11'237'16,"0"-10"-83"-16,-7-2-25 16,-5 2 10-16,-10 3-24 15,-6 4-15-15,-4 10-50 16,-1 4-21-16,3 9-24 16,6 4-2-16,11 8 4 15,8 4 2-15,11 3 2 16,9 0-2-16,13-6-2 15,5-6-2-15,8-13 1 16,2-4 1-16,-2-10-1 16,-8-6-1-16,-7-3 0 15,-6-4-1-15,-11 2 0 16,0-3 2-16,-14 6-2 16,-5 3 0-16,-2 6-3 15,-3 8-3-15,7 9-1 16,2 9-1-16,5 4 4 15,4 1 3-15,7 3 5 0,6-2 0 16,6 0 1-16,2-3 0 16,-1-8 1-16,-1-8 3 15,0-6-46-15,-2-4-57 16,-6-7-234-16</inkml:trace>
  <inkml:trace contextRef="#ctx0" brushRef="#br0" timeOffset="413339.8165">20203 17546 1552 0,'4'-4'316'0,"1"-4"-80"16,-1 13-28-16,2 12-83 16,-4 6-31-16,3 18-23 15,0 7-5-15,1 11-14 16,1 10-11-16,-4 3-18 16,2 3-9-16,-3-11-24 15,2-14-8-15,3-23-3 16,0-14 186-16</inkml:trace>
  <inkml:trace contextRef="#ctx0" brushRef="#br0" timeOffset="413463.4852">20289 17795 1765 0,'6'-2'386'0,"12"2"-272"0,7 0-57 15,7-1-4-15,4-3-25 16,15-4 378-16</inkml:trace>
  <inkml:trace contextRef="#ctx0" brushRef="#br0" timeOffset="413926.283">20835 17562 1510 0,'-18'2'286'15,"-16"1"-66"-15,0 5-98 16,5 2-17-16,14 2-62 16,8 3-16-16,19 0-15 15,12-4-3-15,8-1-3 16,5-3 0-16,-4-6-13 16,-4 1-16-16,-14-3-12 0,-5-2-4 15,-12-1 10-15,-8 0 13 16,-11 4 7-16,-9 2 25 15,-1 7 49-15,2 3 24 16,12 3 30-16,10 2-8 16,11 2-31-16,11-1-20 15,14-2-25-15,7-2-9 0,9-6-37 16,2-4-32 0,0-6 230-16</inkml:trace>
  <inkml:trace contextRef="#ctx0" brushRef="#br0" timeOffset="414325.9098">21944 17653 1296 0,'6'-4'229'0,"4"0"-142"0,-2-4 4 16,-5-3 8-16,-8 1 30 15,-12-2 26-15,-4-2 17 16,-16 4-25-16,-1 2-33 15,-4 9-59-15,0 8-21 16,15 9-25-16,4 4-5 16,16 1 4-16,7 4 1 0,16 3 2 15,5-3 0-15,11-3-4 16,1-4 0-16,-3-10 4 16,3-3-5-16,-6-9-6 15,-3-5 338-15</inkml:trace>
  <inkml:trace contextRef="#ctx0" brushRef="#br0" timeOffset="414458.3786">21892 17411 1831 0,'-3'-5'426'0,"-5"-5"-304"15,8 3-48-15</inkml:trace>
  <inkml:trace contextRef="#ctx0" brushRef="#br0" timeOffset="415004.3344">22127 17586 1568 0,'20'4'280'16,"12"3"-88"-16,13 0-172 15,2 3-11-15,2-7-3 16,-6-3-1-16,-12-1 0 15,-6-3-4-15,-13-1-5 16,-6-1-3-16,-9-2-2 16,-6 0 1-16,-15 4 6 15,-6 4 10-15,-10 12 11 16,2 3 2-16,3 7 1 16,2 2-9-16,14 4 14 15,6-1 11-15,17 0 29 16,7-3 9-16,16-7-13 15,4-5-10-15,6-8-24 16,-1-5-9-16,0-8-11 16,-2 0-8-16,-2-9-7 15,-2-2-3-15,-6-2 0 0,0 0 4 16,-6 5 4-16,-7 3-2 16,-4 9 11-16,-6 6 9 15,-2 7 12-15,1 5 7 16,1 7-4-16,4 2-5 15,3 2-8-15,2-1 0 0,6-6 4 16,1-4-18-16,0-11 332 16</inkml:trace>
  <inkml:trace contextRef="#ctx0" brushRef="#br0" timeOffset="415391.8755">23130 17634 1467 0,'1'-1'363'0,"2"-3"131"16,-3 4-226-16,0-2-59 0,-1 2-121 15,-1 0-40-15,1 0-33 16,1 0-17-16,0 0 56 16,0 0-78-16</inkml:trace>
  <inkml:trace contextRef="#ctx0" brushRef="#br0" timeOffset="415599.32">23078 17795 1901 0,'0'0'509'0,"2"2"-347"16,0 0-46-16,-2-2 15 15,0 0 207-15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9T09:59:07.99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2341 10221 677 0,'8'13'432'15,"12"18"-109"-15,7-2-166 16,10-6 27-16,6-5 35 0,-2-18 7 15,-5-9-4-15,-6-20-47 16,-8-9-12-16,-12-14-49 16,-1-3-21-16,-10-9-32 15,-10-4-12-15,-2-7-15 16,-3-5-7-16,1 3-16 16,9 0-7-16,11 20-5 15,3 12-9-15,11 22-40 16,5 14-26-16,8 20-35 15,9 10-18-15</inkml:trace>
  <inkml:trace contextRef="#ctx0" brushRef="#br0" timeOffset="211.5529">2382 10036 1588 0,'-2'1'319'0,"6"-1"-108"0,17-2-39 15,30-5-53-15,10-4-22 16,22 1-46-16,-2 2 2 16,-4 2 125-16,-6 0-676 15</inkml:trace>
  <inkml:trace contextRef="#ctx0" brushRef="#br0" timeOffset="733.8258">2785 10246 1378 0,'1'0'284'0,"0"2"49"15,8 12-204-15,3 4-31 16,4 10-39-16,1 4-12 16,-4 3-17-16,-4-2-4 15,-6-4-13-15,1-5-4 16,-1-11-12-16,2-9-9 16,4-7-22-16,-2-12-11 0,8-8 2 15,2 0 0-15,-3-8 13 16,5 7 9-16,-8 4 7 15,-4 7 9-15,-6 11 4 16,-8 3 1-16,-12 12 6 16,-4 3 7-16,-6 6 7 15,5 0 11-15,11-5 18 16,9-2 11-16,18-5 25 16,13 1-2-16,11-3-18 15,3 1-14-15,5-4-4 16,-3-2-14-16</inkml:trace>
  <inkml:trace contextRef="#ctx0" brushRef="#br0" timeOffset="1111.3696">3469 10074 1602 0,'4'0'354'15,"3"-1"-115"-15,20 1-99 16,10-3-27-16,15-1-49 16,7 4-17-16,0 0-23 15,-4 3 1-15,-9 3-44 16,-8-4-30-16</inkml:trace>
  <inkml:trace contextRef="#ctx0" brushRef="#br0" timeOffset="1334.7735">3583 10216 1727 0,'13'0'406'15,"18"-2"-209"-15,17 0-49 16,11-1-58-16,5-3-23 16,2 4 58-16,-9 0 58 0</inkml:trace>
  <inkml:trace contextRef="#ctx0" brushRef="#br0" timeOffset="3289.5053">4397 9976 1389 0,'-3'4'262'16,"-3"3"-10"-16,2 14-107 16,-1 8-35-16,6 7-41 15,7 5-19-15,5-2-28 16,9-1-6-16,-2-11-2 15,4-10 2-15,0-12 11 16,-6-10 3-16,3-14 1 16,-5-9-1-16,-2-9-10 15,-3-2-4-15,-1-3-5 16,-3 3-2-16,-5 7 0 16,-2 2 3-16,-2 15 9 15,-2 6 2-15,0 14-3 16,1 12-6-16,2 14-9 15,1 10-3-15,4 8 0 0,4 2-1 16,2-4 3-16,3-7 2 16,-1-12-44-16,0-8-16 15</inkml:trace>
  <inkml:trace contextRef="#ctx0" brushRef="#br0" timeOffset="3573.8707">4396 9774 1622 0,'-1'0'366'16,"1"2"-126"-16,2 32-95 15,2 14-36-15,4 31-33 16,-2 13-4-16,1 17-21 16,0 7-8-16,-5 1-16 15,0-5-9-15,0-19-30 16,-2-11-12-16,7-25-32 16,1-11 369-16</inkml:trace>
  <inkml:trace contextRef="#ctx0" brushRef="#br0" timeOffset="4129.5377">4731 10309 1552 0,'0'0'304'15,"0"0"-92"-15,1 14-88 16,3 5-24-16,2 15-29 16,3 2-10-16,-2 0-13 15,0 2-4-15,-1-8-22 16,-3-3-9-16,-3-14-4 16,-1-6-1-16,1-11-4 0,3-3-4 15,7-9-11-15,5-4-8 16,6-5-7-16,-1-6-3 15,2 3 7-15,-6-1 7 16,-3 13 10-16,-6 8 5 16,-15 8 7-16,-6 3-2 15,-10 8 16-15,-4-2 3 0,5 5 6 16,7 2 9-16,14-1 12 16,9 3 5-16,23-6 12 15,10 1 1-15,13-4-18 16,0-3-10-16,-2-1 6 15,-5-5-29-15</inkml:trace>
  <inkml:trace contextRef="#ctx0" brushRef="#br0" timeOffset="4519.051">5133 10126 1658 0,'-2'3'389'15,"-1"1"-108"-15,4 5-172 16,8-1-34-16</inkml:trace>
  <inkml:trace contextRef="#ctx0" brushRef="#br0" timeOffset="5056.8736">5474 9999 1571 0,'4'0'288'0,"9"7"-128"16,1 3-36-16,1 19-5 15,4 7-14-15,-16 5-20 16,-2 3-10-16,-8-5-29 16,-2-4-13-16,3-12-20 15,0-6-1-15,1-17-4 16,4-8-1-16,8-16-5 16,3-10-2-16,8-9-3 15,3-1-1-15,7 0 0 16,6 5 2-16,2 12 25 15,-3 8 15-15,-6 21 33 16,-5 11 10-16,-9 22-6 16,-5 7-8-16,-8 7-31 0,-1 3-12 15,1-11-16 1,2-4 103-16</inkml:trace>
  <inkml:trace contextRef="#ctx0" brushRef="#br0" timeOffset="11333.8645">6458 10063 1506 0,'6'3'283'0,"16"-1"-35"15,19 6-67-15,22-1-84 16,20-1-33-16,13-2-24 16,-3-2-23-16,-10 1-139 15</inkml:trace>
  <inkml:trace contextRef="#ctx0" brushRef="#br0" timeOffset="11550.9077">6474 10231 1578 0,'14'4'342'0,"13"0"-84"16,31-4-106-16,25-3-25 0,24-2-49 16,0 1-17-16,-8 8-21 15,-16 6 1-15</inkml:trace>
  <inkml:trace contextRef="#ctx0" brushRef="#br0" timeOffset="12079.9487">6545 9472 1495 0,'0'-6'256'15,"0"-1"-75"-15,13 0-78 16,8 4-16-16,7-1-14 16,7 1-6-16,5 6-18 15,-6 2-11-15,-12 11-4 16,-15 4 2-16,-28 7-3 15,-8 10-4-15,-8 0-12 16,5 1-9-16,18-10-8 16,8-8-2-16,19-11-2 15,10-5 1-15,12-4 1 16,8-3 4-16,9-6-29 16,1-1-49-16,-7-1-151 15</inkml:trace>
  <inkml:trace contextRef="#ctx0" brushRef="#br0" timeOffset="12423.0164">6750 9269 1601 0,'-24'-1'333'0,"-30"2"-156"16,0 8-41-16,-4 17-67 15,5 7-39-15,4 14-27 16,-2 4-3-16,14 1-3 16,5 1 1-16,25 0 3 15,18 0 4-15,23-1 12 16,13 1-1-16,26-8 7 16,4-9 1-16,31-23-5 15,5-14-2-15,-9-29-8 16,-6-15-1-16,-35-15 5 15,-20-2 18-15,-43-2 66 16,-23-3 15-16,-40 10 13 16,-12 5-15-16,-19 14-68 15,4 15 0-15,21 19 210 16</inkml:trace>
  <inkml:trace contextRef="#ctx0" brushRef="#br0" timeOffset="13224.0677">7706 10012 1524 0,'-5'8'290'0,"-7"10"-58"15,-1 6-46-15,6 10-78 16,7 4-26-16,16 1-33 0,9-2-10 16,13-10-11-16,2-9-8 15,3-17-7-15,3-8 0 16,-5-17-3-16,-4-7 0 15,-9-6 0-15,-9 1-1 16,-13 4 0-16,-5 5 4 16,-8 13 20-16,-6 5 8 15,-4 20 15-15,5 12-2 16,1 11-23-16,9 9-8 0,11 2-14 16,2-5-17-16,13-4-77 15,-2-7-74-15</inkml:trace>
  <inkml:trace contextRef="#ctx0" brushRef="#br0" timeOffset="13451.3245">7707 9756 1640 0,'-1'0'390'0,"-1"13"-123"15,2 19-52-15,4 34-92 16,4 14-13-16,4 29-32 16,-6 9-12-16,-4 11-24 15,-2 0-12-15,-1-11-17 16,1-15-13-16,7-31-27 16,-1-14-9-16,5-31 261 0</inkml:trace>
  <inkml:trace contextRef="#ctx0" brushRef="#br0" timeOffset="13917.0754">8155 10286 1516 0,'0'15'316'16,"0"10"-19"-16,-4 13-112 15,1 5-44-15,-3 0-62 16,2-1-18-16,1-12-37 15,3-6-12-15,5-11-9 16,-1-12-5-16,7-6-22 16,0-8-7-16,9-9-5 15,4-1 1-15,2-2 8 0,1-1 5 16,-6 5 9-16,-10 5 7 16,-10 7 10-16,-8 8 6 15,-12 7 12-15,-4 1 3 16,-5 5 4-16,5 3-2 15,10-1-5-15,8 2 0 16,13-2-3-16,9-5 0 16,14-1-7-16,6-1 11 0,1-4 323 15</inkml:trace>
  <inkml:trace contextRef="#ctx0" brushRef="#br0" timeOffset="14197.8717">8555 10153 1625 0,'3'3'418'15,"2"-1"-60"-15,0 0-129 16,-5-2-114-16,0 0 11 16</inkml:trace>
  <inkml:trace contextRef="#ctx0" brushRef="#br0" timeOffset="14934.8559">8900 10047 1360 0,'10'6'254'0,"0"4"-47"15,6 13-41-15,-5 7-16 0,-8 12-24 16,-3 2-30 0,-5-3-35-16,-3-5-18 0,4-12-28 15,3-7-8-15,2-19-2 16,6-11-1-16,8-13-2 16,2-9 0-16,8-3-2 15,4 3-5-15,-6 5 28 16,4 5 14-16,-3 19 26 15,-3 4 11-15,-4 18-20 16,-9 6-11-16,-7 7-18 16,-4 0-7-16,-5-2-10 15,4-6-2-15,3-9-4 16,2-4-1-16,8-14-3 16,2-6-1-16,6-11-2 15,2-5 2-15,6-2-1 16,-1 1 2-16,5 8 2 15,-1 6-1-15,-5 13 1 16,-1 8 2-16,-13 12 10 0,3 8 3 16,-9 5 1-16,-6 3-1 15,3 1 0-15,-3-4-9 16,6-6 127-16</inkml:trace>
  <inkml:trace contextRef="#ctx0" brushRef="#br0" timeOffset="15693.9218">9830 10184 1021 0,'1'-4'437'0,"7"-4"-238"16,-7-5-30-16,4 2 11 15,-8-6-34-15,-5 1-12 0,-2 0-40 16,-6-1-21-16,-7 5-24 15,-5 3-8-15,-8 7-17 16,-3 5-9-16,7 10-15 16,2 5-4-16,14 10-4 15,7 1 2-15,13 2 2 16,10 0 0-16,10-8 0 16,7-4-1-16,11-12-1 15,-5-9-6-15,0-10-3 16,-6-2-4-16,-12-9-4 15,0-1 5-15,-11-2 6 16,-4 2 7-16,-7 4 11 16,-5 3 9-16,0 13 7 15,-3 0 1-15,8 12-4 16,3 9-6-16,0 12-7 16,5 8-2-16,5 12-4 15,3 8 0-15,3 15-4 0,-4 4 4 16,-12-1 44-16,-4-3 16 15,-13-9 22-15,-2-6 2 16,-4-14-34-16,-3-7-2 16,-9-25-8-16,-5-11-4 15,-6-18-17-15,2-11-14 16,9-5-7-16,11 3 254 16</inkml:trace>
  <inkml:trace contextRef="#ctx0" brushRef="#br0" timeOffset="19399.0173">10759 9982 915 0,'-6'-5'484'0,"-4"4"-250"16,6-2-38-16,8-3-41 0,5-1-29 16,8-6-33-16,1-2-14 15,10 5-22-15,8 5-13 16,4 6-22-16,4 5-9 15,-11 7-5-15,-12 0 4 16,-18 6 5-16,-10 0 3 16,-15 2-1-16,-6-1-1 15,2-8-9-15,4 1-3 16,16-5-8-16,7 0-3 0,15 2-2 16,7-1 1-16,9 3 2 15,-4 6 3-15,-3 2 0 16,-9 6 1-16,-19 2 2 15,-7-1 3-15,-21 2-5 16,-7-4-17-16,-2-13 131 16</inkml:trace>
  <inkml:trace contextRef="#ctx0" brushRef="#br0" timeOffset="19847.062">10950 9711 1128 0,'-18'-11'381'15,"-26"-8"-127"-15,-6 4-50 16,-5 5-86-16,-1 10-13 16,-3 19-52-16,-1 9-19 15,6 27-18-15,8 14-14 0,18 19-9 16,13 3-2-16,23 7 2 16,9-1 4-16,25-3 2 15,17-1 1-15,14-21 0 16,17-17 0-16,14-37 0 15,7-21 3-15,4-37 5 16,-8-18 4-16,-16-24 4 16,-20-10 19-16,-34-1 45 15,-22-3 21-15,-42-5 35 16,-13 4-9-16,-34 14-50 16,-9 19-30-16,-1 40-37 15,2 17-8-15,28 19 274 16</inkml:trace>
  <inkml:trace contextRef="#ctx0" brushRef="#br0" timeOffset="20117.9047">11746 10304 1825 0,'1'0'484'16,"0"1"-265"-16,5 2 202 15</inkml:trace>
  <inkml:trace contextRef="#ctx0" brushRef="#br0" timeOffset="23447.5247">12345 9758 1508 0,'-1'7'268'0,"-1"20"-71"0,2 14-36 16,0 23-41-16,3 9-25 16,4 3-35-16,0 0-10 15,-1-15-16-15,2-4-15 16,1-19-57-16,2-14-23 16</inkml:trace>
  <inkml:trace contextRef="#ctx0" brushRef="#br0" timeOffset="23641.4459">12586 9752 1452 0,'3'5'293'16,"1"6"22"-16,-4 23-127 16,2 11-23-16,-2 18-61 15,0 4-18-15,3 6-37 16,-3-1-18-16,2-11-31 15,-2-8-26-15,2-17-61 16,3-17-8-16</inkml:trace>
  <inkml:trace contextRef="#ctx0" brushRef="#br0" timeOffset="23781.2364">12366 10067 1477 0,'5'0'258'0,"15"7"-36"0,7-6-69 16,25 0-58-16,10 0-16 16,7 0-107-16</inkml:trace>
  <inkml:trace contextRef="#ctx0" brushRef="#br0" timeOffset="24211.086">13586 10191 1472 0,'3'-15'227'0,"8"-17"-86"16,-5-6 8-16,-2-6-16 0,6 2 0 15,-9-1-28-15,2 6-7 16,0 15-24-16,-2 9-8 16,4 23-27-16,2 9-15 15,4 19-24-15,4 10-4 16,0 12 2-16,-2 2 6 16,-4 2-55-16,-9-3-31 0</inkml:trace>
  <inkml:trace contextRef="#ctx0" brushRef="#br0" timeOffset="24553.3026">13706 9713 1626 0,'-36'0'342'15,"-29"0"-163"-15,0 13-99 16,-2 10-32-16,14 25-33 16,7 13-12-16,24 22-7 15,11 1 1-15,27 5 6 16,13 0 6-16,21-5 7 16,10 1 3-16,15-19 4 0,8-13-1 15,9-40 4-15,4-19-3 16,-8-40 4-16,-2-20 4 15,-31-18 12-15,-12-5 9 16,-43-8 20-16,-28-7 1 16,-34-8-17-16,-18 3-16 15,-3 31-42-15,11 21-3 16</inkml:trace>
  <inkml:trace contextRef="#ctx0" brushRef="#br0" timeOffset="25063.5807">14710 9948 1602 0,'12'-17'286'0,"16"-19"-169"0,9 3-12 15,8 10-3-15,2 5-17 16,4 23-38-16,3 10-6 16,-3 22 1-16,-4 14 0 15,-18 10 1-15,-13 2 0 16,-9-1-11-16,-4-4-4 0,0-10-12 16,3-6 0-16,-5-18-16 15,-1-11-10-15,0-17-17 16,-5-8-5-16,-6-13 8 15,-7 0 10-15,-6 3 10 16,0 4 0-16,-3 7-1 16,1 8-4-16,-3 11-8 15,1 7-3-15,1 10-1 16,5 5-14-16</inkml:trace>
  <inkml:trace contextRef="#ctx0" brushRef="#br0" timeOffset="25366.2932">15482 10091 1552 0,'-15'-7'326'0,"-12"-7"-74"16,0 14-101-16,3 5-37 16,5 11-67-16,8 5-18 15,11 3-9-15,10 4 0 16,13-2 4-16,3 1 3 0,6-9 0 16,0-4-2-16,-2-12-2 15,-2-2 5-15,-11-10-33 16,-4-4 32-16</inkml:trace>
  <inkml:trace contextRef="#ctx0" brushRef="#br0" timeOffset="25473.9961">15494 9813 1446 0,'-3'-4'228'16,"-2"-6"-57"-16,1 10-112 15,4 2-19-15,0 8-190 16</inkml:trace>
  <inkml:trace contextRef="#ctx0" brushRef="#br0" timeOffset="25706.3752">15584 9971 1104 0,'7'19'408'0,"16"21"-148"0,1 6 3 15,5 6-96-15,5 4-46 16,3 17-72-16,-1 7-23 16,-17 4-15-16,-9-2-4 15,-25-17-3-15,-8-10 1 16,-13-20-3-16,0-9-4 15,2-21-3-15,-1-12-1 16,12-16 4-16,3-13 2 16,19-14 7-16,8-3 0 15,20-16 0-15,5 1 2 0,8 2-1 16,-1 5-2-16,1 19 5 16,-3 10 26-16</inkml:trace>
  <inkml:trace contextRef="#ctx0" brushRef="#br0" timeOffset="26100.2433">15958 10106 1598 0,'-4'-3'357'0,"-3"4"-103"15,-1 1-68-15,-3 7-102 16,6 10-27-16,5 1-29 15,5 6-4-15,13-1-12 16,4-3-2-16,3-7-2 16,0-5 3-16,-3-10 5 0,1-5 2 15,-2-10-2-15,-5-7 0 16,-2-2-6-16,-4-1-2 16,-4 6-5-16,-1 3 0 15,-5 8-3-15,-5 4-2 16,-3 5-5-16,7 8-2 15,2 6 1-15,3 3 0 16,7 4 5-16,2-2 1 0,7-2 2 16,6-3 1-16,5-8 4 15,1-7 7-15,-3-7 18 16,-4-6 6-16,-10-8 3 16,-4-1-4-16,-9-3-15 15,-2 0-7-15,-5 4 282 16</inkml:trace>
  <inkml:trace contextRef="#ctx0" brushRef="#br0" timeOffset="26589.4652">16988 9842 1472 0,'10'-11'219'15,"18"-13"-77"-15,0 3-2 16,6 11-22-16,5 7-8 0,-3 7-58 16,0 7-19-16,-17 10-17 15,-9 4-2-15,-24 8-1 16,-12 4 0-16,1-6-3 16,-1-2-5-16,15-14-10 15,10-10-10-15,16-5-6 16,12-1 0-16,13 1 7 15,4 2 6-15,3 8 5 16,-2 4 0-16,-13 7 3 16,-11 2 8-16,-35 4 13 15,-16-2 3-15,-25-1 1 16,-10-4-8-16,2-11-26 16,3-4-9-16,18-14-97 15,10-2-70-15</inkml:trace>
  <inkml:trace contextRef="#ctx0" brushRef="#br0" timeOffset="26933.7797">17265 9532 1566 0,'-34'-12'314'0,"-21"-10"-98"16,-2 22-102-16,0 14-34 0,2 20-44 15,1 8-18-15,5 17-18 16,6 10-5-16,23 19-4 16,9 9 1-16,21-3 3 15,11-1 3-15,14-12 3 16,10-7 2-16,15-13 1 16,11-11 1-16,18-33 3 15,9-17 2-15,8-37 6 16,-9-18 3-16,-14-19 14 15,-19-11 33-15,-36-20 21 16,-15-6 18-16,-43-11 3 16,-14 4-35-16,-27 27-40 15,-9 21-19-15,8 42-10 16,7 20 275-16</inkml:trace>
  <inkml:trace contextRef="#ctx0" brushRef="#br0" timeOffset="27489.4305">18197 9914 1501 0,'7'-7'269'0,"8"-3"-98"16,6 15 5-16,10 30-94 16,4 13-30-16,10 25-28 15,-5 5-3-15,-12 11-6 0,-13 2 1 16,-21-1 1-16,-10-6-7 15,-10-26-23-15,-4-18-4 16,-2-31-17-16,2-16-2 16,8-28 14-16,7-17 3 15,14-27 9-15,4-3 9 16,11 3 3-16,5 5-1 16,7 23-3-16,5 9-4 0,5 17-9 15,3 10 44-15,2 12-109 16,0 3-272-16</inkml:trace>
  <inkml:trace contextRef="#ctx0" brushRef="#br0" timeOffset="27763.7044">18694 10053 1470 0,'1'-3'256'0,"7"-1"-51"16,3 4-22-16,6-1-54 16,5 2-32-16,3-2-43 15,1-1-14-15,-7-9-13 16,-1 1-4-16,-8-4-1 15,-7-4-1-15,-8-5-5 16,-9-3-2-16,-14 1-10 16,-4 3-8-16,-3 13-8 15,3 9-3-15,7 22-7 16,3 13 5-16,7 10 2 16,4 6 2-16,10 2 8 15,5-1 8-15,11 3 20 16,2-3 3-16,2-3 6 0,2-3-4 15,-6-14-3-15,0-7-5 16,3-17 342-16</inkml:trace>
  <inkml:trace contextRef="#ctx0" brushRef="#br0" timeOffset="28103.2027">19254 9939 1332 0,'-10'11'291'16,"-5"6"3"-16,-9 7-134 16,-5 2-15-16,-2-4-71 15,2 0-27-15,0-14-26 16,6-3-4-16,6-11-9 15,1-10-4-15,9-7-12 16,3-7-5-16,12-4-1 16,4 4 1-16,8 7 8 15,0 11 4-15,1 15 6 16,2 13 3-16,0 17 3 0,1 6-1 16,-2 6-2-16,-2 0 10 15,-5-2 44-15,-2-6-23 16</inkml:trace>
  <inkml:trace contextRef="#ctx0" brushRef="#br0" timeOffset="28238.8405">19199 9688 1703 0,'-3'-6'405'0,"-3"-5"-158"0,2 11-177 16,4 7-15-16</inkml:trace>
  <inkml:trace contextRef="#ctx0" brushRef="#br0" timeOffset="28657.818">19583 9812 1554 0,'-12'-6'291'16,"-11"2"-116"-16,-2 5-57 15,5 17-72-15,3 8-24 16,7 12-10-16,-4-1-2 15,13 4 3-15,4-1 0 16,10-10-1-16,11-1 1 16,3-13 3-16,5-6 1 0,-1-10-2 15,-2-3-2-15,-10-8-7 16,-5-4-3-16,-13-3-3 16,-3-1 2-16,-11 2 2 15,1 9-1-15,-7 10-1 16,3 9 2-16,2 20 9 15,-2 8 6-15,12 17-2 16,0 12-2-16,4 10 8 16,6 8 13-16</inkml:trace>
  <inkml:trace contextRef="#ctx0" brushRef="#br0" timeOffset="29196.4899">20016 9839 1289 0,'-3'-5'250'0,"-10"-8"-109"16,2 2 0-16,-9 3 7 15,1 3-19-15,-2 7-37 16,-1 6-29-16,7 10-47 15,5 1-11-15,6 6-10 16,8-1-1-16,7-2 3 16,-1-6 0-16,12 0 3 15,-7-7 3-15,3-9-10 16,-5 0-25-16,-13-10-41 16,4 1-12-16,-11 3 3 15,-2-3 21-15,-10 6 36 16,-6 3 13-16,-2 3 34 15,4 9 9-15,7 6 20 0,8 2 10 16,9 6 1-16,7-7 5 16,10 1-16-16,1-4-11 15,12-8-21-15,5-1-4 16,10-5-23-16,4-2-12 16</inkml:trace>
  <inkml:trace contextRef="#ctx0" brushRef="#br0" timeOffset="29930.1635">20187 9859 1371 0,'0'-3'242'16,"0"-4"-51"-16,8 5-81 16,5-2-16-16,10 2-35 15,3-2-21-15,6 3-13 16,3 1-12-16,-7-1-8 15,-7-1 1-15,-12-2-8 16,-8 1-7-16,-10 2-14 16,-6 1-1-16,-8 4 5 15,-4 4 6-15,1 7 12 16,0 5 4-16,11 8 7 16,3 3 5-16,12 6 7 15,4-4-1-15,15-2 0 16,5-8-4-16,7-8-4 15,5-4-2-15,-2-11 1 16,0-3-3-16,-2-9-24 0,0-2-8 16,1-6-9-16,2-3 0 15,-1-3 18-15,-5 3 8 16,-6 9 6-16,-7 9 10 16,-10 14 24-16,-6 5 7 15,-8 8 6-15,-6 4-10 0,-7-3-14 16,-3-2-3-16,-4-4-4 15,4-4 0-15,1-10 2 16,6-3-2-16,6-9-4 16,2-9-3-16,9-5-7 15,-1-8-2-15,8 1-4 16,5 5-1-16,0 7-2 16,1 10-2-16,-4 16 5 15,-1 9 4-15,5 13 11 16,3 4 4-16,3-2-1 15,3-4-3-15,5-3-2 16,-1-5-1-16,1-12 2 16,2-3-1-16,-4-13-3 15,1-5 0-15,-1-8-5 16,-5-5 2-16,-1-7 3 16,-5-1-1-16,-5 4 0 15,-2 3-2-15,-5 17 1 16,3 10 7-16,-6 13 7 15,-2 3 3-15,3 10-1 0,-1-1-3 16,3 3-4-16,7-1 0 16,-3-5-1-16,0-3 5 15,2-4-16-15,3 0-19 16</inkml:trace>
  <inkml:trace contextRef="#ctx0" brushRef="#br0" timeOffset="30126.4982">21309 9858 1597 0,'0'0'373'15,"0"-1"-27"-15,0 2-266 16,0-1-37-16,0 0 15 15,0 0-239-15</inkml:trace>
  <inkml:trace contextRef="#ctx0" brushRef="#br0" timeOffset="30289.8034">21282 10083 1617 0,'0'-1'402'0,"6"2"-35"0,1 4-198 16,3-5-59-16,0 2 270 15</inkml:trace>
  <inkml:trace contextRef="#ctx0" brushRef="#br0" timeOffset="34452.0968">2491 11800 1194 0,'0'4'312'0,"1"3"-145"16,11-1-22-16,-1-7 12 15,5-13-15-15,5-3-8 16,-4-17-58-16,3-4-21 0,0-1-31 16,-9-6-2-16,-1 2 1 15,3 2 0-15,-13 2 4 16,0 10 0-16,-4 15-2 15,-4 12-2-15,4 24-10 16,1 8-5-16,7 23-8 16,6 9 2-16,3 12-2 15,1 6 0-15,3-1 13 16,-1-8-13-16,2-18-57 16,1-12-14-16</inkml:trace>
  <inkml:trace contextRef="#ctx0" brushRef="#br0" timeOffset="34646.969">2351 12029 1473 0,'0'5'274'0,"2"5"-6"15,32-4-108-15,12-6-4 16,32-3-46-16,15 0-33 15,10-6-37-15,6 0-13 16,-13-2-24-16,-10 0-46 16</inkml:trace>
  <inkml:trace contextRef="#ctx0" brushRef="#br0" timeOffset="35035.9063">2501 12309 1505 0,'6'-15'218'0,"3"-15"-99"15,10 3-9-15,25 0-25 16,1 11 16-16,12 14-27 15,3 6-20-15,-10 17 6 16,-9 5 1-16,-29 15 8 0,-16 6 1 16,-28 6-20-16,-11-3-10 15,-6-8-36-15,6-5-25 16,0-17-45-16,5-5-19 16,11-17-55-16,4-11-11 15,18-4 30-15,9-2 21 16,12 2 72-16,16 6 36 15,11 10 65-15,6 5 25 16,5 15 26-16,-1 8-7 0,-10-2-42 16,-6-1 92-16</inkml:trace>
  <inkml:trace contextRef="#ctx0" brushRef="#br0" timeOffset="35740.0211">3190 11856 1466 0,'10'1'237'0,"14"7"-65"15,0 7-21-15,2 19-16 16,-1 6-17-16,-15 5-17 16,-6 1-11-16,-16-10-32 15,-3-7-4-15,5-12-26 16,3-10-8-16,7-13-14 15,0-9-21-15,3-15-24 16,4-6-5-16,10-3 5 16,5 0 15-16,9 8 11 15,3 13 3-15,-4 14 10 16,0 12 6-16,-13 15 14 16,-4 3 3-16,-5 9-1 15,-8-5-6-15,-5-1-6 16,1-4-2-16,0-14-10 0,10-3-3 15,4-15-13-15,0-9-2 16,2-13 6-16,-3-3 3 16,10-5 8-16,2 3 1 15,2 6 5-15,1 7 10 16,-6 17 23-16,0 8 13 16,-6 22 14-16,-5 8-7 15,-2 5-22-15,-3 4-10 16,0-6-4-16,4-5 166 0</inkml:trace>
  <inkml:trace contextRef="#ctx0" brushRef="#br0" timeOffset="36240.2185">3879 11831 1172 0,'-4'3'344'0,"-2"12"-110"0,1 12-19 15,5 14-60-15,2 2 4 16,5 1-49-16,4-4-20 16,5-10-33-16,6-5-12 15,-1-14-15-15,5-8-4 0,-5-14-3 16,4-7-1-16,-1-9-3 15,-6-7-2-15,-2-5-6 16,-8-5-2-16,-5 4-5 16,0 5-3-16,-2 21-6 15,-1 11-3-15,0 24 7 16,0 12 4-16,2 17 15 16,4 4 3-16,6-2-4 15,0-4-4-15,6-9-16 16,0-4-3-16,1-12 141 15</inkml:trace>
  <inkml:trace contextRef="#ctx0" brushRef="#br0" timeOffset="36460.039">4257 12136 1762 0,'1'14'443'0,"0"14"-218"0,1 6-47 16,1 4-59-16,-2 0-36 15,1-2-49-15,0-6-12 16,2-10-40-16,-2-8-32 16,2-13-112-16,-1-3-92 0</inkml:trace>
  <inkml:trace contextRef="#ctx0" brushRef="#br0" timeOffset="36732.5045">4241 12171 1485 0,'9'-7'298'15,"6"-8"-9"-15,7 9-110 16,0-1-29-16,10 7-71 16,-2 1-28-16,-5 4-32 15,-4 4-4-15,-11 2-10 16,-7 2 2-16,-13 1-1 15,0 1 0-15,-8-3-14 16,3-2-11-16,9-5-10 16,7-2-1-16,14 0 11 15,5 2 7-15,7 5 6 16,-1 0 1-16,-10 11 1 16,-6-1 3-16,-14 6 6 0,-10 0 2 15,-16-3 10-15,-6-2-14 16,-7-13-420-16</inkml:trace>
  <inkml:trace contextRef="#ctx0" brushRef="#br0" timeOffset="37266.5232">4341 11631 1598 0,'-2'-9'333'16,"5"-12"-113"-16,6 5-34 15,17 2-57-15,4 3-25 16,9 10-38-16,-1 1-19 16,-6 11-21-16,-7 5-5 15,-21 4-3-15,-11 3-2 16,-19 8-1-16,-6 5-4 0,-6-2-7 16,3-4-1-1,12-10-5-15,13-7 0 0,23-4-1 16,9-1 2-16,17 0 2 15,0-1 0-15,14-2 26 16,6-1 284-16</inkml:trace>
  <inkml:trace contextRef="#ctx0" brushRef="#br0" timeOffset="37768.3995">5166 11933 1619 0,'6'0'339'0,"8"0"-138"15,10 1-39-15,21-1-59 16,12 2-24-16,6 0-48 15,-2-3-14-15,-11 1-18 16,-10 0-35-16,-11-1-53 16</inkml:trace>
  <inkml:trace contextRef="#ctx0" brushRef="#br0" timeOffset="37942.2308">5242 12118 1601 0,'12'1'346'0,"19"0"-105"16,14-3-33-16,10-1-59 15,2-5-28-15,-2 5-30 16,-5 2 258-16</inkml:trace>
  <inkml:trace contextRef="#ctx0" brushRef="#br0" timeOffset="40001.6493">6152 11604 1261 0,'0'16'295'0,"0"29"-92"16,2 15-8-16,-2 28-54 16,5 10-15-16,-2-4-46 15,1-7-23-15,0-24-31 16,-1-14 0-16,3-21-38 15,2-11-46-15</inkml:trace>
  <inkml:trace contextRef="#ctx0" brushRef="#br0" timeOffset="40165.2126">6090 11623 1516 0,'7'-6'281'16,"15"-4"-49"-16,5 4-38 15,24 10-89-15,9 3-20 16,10 3-48-16,5 3-12 16,-3-3-19-16,-8-2 51 15</inkml:trace>
  <inkml:trace contextRef="#ctx0" brushRef="#br0" timeOffset="40357.774">6114 12004 1633 0,'15'5'367'16,"8"0"-149"-16,24 2-87 15,14-7-28-15,12-2-36 16,2 2-9-16</inkml:trace>
  <inkml:trace contextRef="#ctx0" brushRef="#br0" timeOffset="40568.7642">6740 12058 1783 0,'-2'4'425'0,"-1"1"-256"16,3-3-73-16</inkml:trace>
  <inkml:trace contextRef="#ctx0" brushRef="#br0" timeOffset="41082.4897">7152 11683 1454 0,'-11'9'287'16,"-7"6"41"-16,-2 20-190 16,-4 9-23-16,-1 15-30 15,-1 5 1-15,8 1-43 0,0-4-11 16,12-17-20-16,0-13-3 16,7-17 1-16,9-11-3 15,4-16-8-15,5-9-4 16,1-11-5-16,-2-8-1 15,-3-4 1-15,2-4 2 16,-6 1 1-16,3 6 1 0,-4 13 3 16,-4 10-1-16,-1 10-3 15,-5 7-1-15,9 9-4 16,5 9 1-16,6 11 3 16,13 8 1-16,1 11 2 15,0 3 2-15,3 4 1 16,-8-2 2-16,-4-3 2 15,-9-5-1-15,-11-4 3 16,-4-3 2-16,-15-9 8 16,-6-7 3-16,-24-8 0 15,-10-6 0-15,-9-11-7 16,6-5-1-16,17-9-32 16,14 0-37-16,18 4-177 15</inkml:trace>
  <inkml:trace contextRef="#ctx0" brushRef="#br0" timeOffset="41347.0093">7515 11963 1599 0,'16'8'366'0,"12"9"-89"0,14 8-114 15,3 6-38-15,5 5-50 16,-5-2-20-16,-10 1-29 16,-3-9-30-16,-12-9-59 15,-4-7 8-15</inkml:trace>
  <inkml:trace contextRef="#ctx0" brushRef="#br0" timeOffset="41501.5942">7753 11975 1681 0,'-10'10'415'0,"-18"18"-132"15,-5 6-49-15,-1 11-96 0,0 3-44 16,3 1-57-1,2-4-23-15,8-3 276 0</inkml:trace>
  <inkml:trace contextRef="#ctx0" brushRef="#br0" timeOffset="43498.5102">8211 12031 977 0,'-5'0'450'0,"1"0"-240"16,7 1-7-16,-3-1-13 15,30 0-11-15,65-3-36 16,-28-3-40-16,4 1-34 15,-3 2 2-15</inkml:trace>
  <inkml:trace contextRef="#ctx0" brushRef="#br0" timeOffset="45863.7748">8950 11842 1408 0,'-2'13'220'0,"1"22"-52"16,-2 5-10-16,3 7-36 16,7 3-4-16,2-12-49 15,2-4-16-15,5-12-21 16,0-9-6-16,6-12 4 0,1-3-1 16,0-12-1-16,1-7-6 15,-4-1-10-15,1-3-3 16,-9 2-2-16,-2 8-1 15,-7-5-1-15,-3 4-1 16,-1-6-2-16,-1-2 0 16,0 1-2-16,1 2 0 15,1 9-3-15,0 7-2 16,-1 15 1-16,-1 11 4 0,1 12 13 16,1 4 4-16,9 7 0 15,5-3-3-15,5-6-2 16,4-2 74-16</inkml:trace>
  <inkml:trace contextRef="#ctx0" brushRef="#br0" timeOffset="46251.7025">8917 11789 1228 0,'5'-10'302'16,"2"-9"-97"-16,0 4 19 16,-8 15-30-16,-4 10-2 15,0 27-55-15,-3 14-30 16,5 34-27-16,2 9-8 0,-1 16-27 16,1 5-8-16,1-3-16 15,0-6-9-15,9-22-30 16,4-11-19-16,-1-27-44 15,4-9 64-15</inkml:trace>
  <inkml:trace contextRef="#ctx0" brushRef="#br0" timeOffset="46732.4446">9332 12177 1462 0,'0'-4'276'15,"0"0"-15"-15,-2 5-26 16,2-1-83-16,-1 1-42 16,1 28-51-16,-3 31-15 0,1-27-22 15,-2 3-7-15,-5-12-13 16,9 0-10-16,0-11-17 16,-6-10-15-16,8-5-24 15,-2-9 4-15,5-8 9 16,9-2 12-16,0-4 18 15,6 3 3-15,-2 4 3 16,-4 4 1-16,-7 10 10 16,-5 3 3-16,-2 7 11 15,-7 2 9-15,2 4 18 16,-5 2 5-16,8-1-7 16,6 0-7-16,9-5-16 15,10-5 5-15,9-1 9 16,7-4 364-16</inkml:trace>
  <inkml:trace contextRef="#ctx0" brushRef="#br0" timeOffset="47755.6882">9585 11827 794 0,'5'-1'511'0,"4"2"-249"16,4 6-81-16,5 13-33 16,1 9-1-16,-2 10-25 15,-5-3-15-15,-8 2-19 16,-4-5-23-16,0-9-28 16,0-1-11-16,0-16-9 15,-1-8-1-15,1-13-4 16,0-2 0-16,3-10-9 0,5 0-1 15,4-6-2-15,4-3-3 16,3 8 1-16,1 0 1 16,7 16 7-16,-4 4 8 15,1 12 12-15,-2 8 4 16,-6 9-1-16,-1 3-4 16,-8 3-10-16,-1 0-3 15,-6-5-6-15,-5-6 0 16,2-5 0-16,-2-8-2 0,1-8-4 15,1-6 0-15,3-10-4 16,4-6 0-16,8-6 2 16,8 3-2-16,3 2-1 15,1 8-1-15,2 11 1 16,-2 10 3-16,-6 18 8 16,-2 2 7-16,-5 14 13 15,-4-2 2-15,-2-2-4 16,0 0-4-16,-1-9-8 15,1-5-4-15,3-8 297 16</inkml:trace>
  <inkml:trace contextRef="#ctx0" brushRef="#br0" timeOffset="49232.2403">10502 12016 1244 0,'7'-2'278'16,"-2"-4"-143"-16,1-4-7 15,0-2-33-15,-8 0-16 16,3-4-19-16,-1 1 1 16,-4-3 4-16,-3 0 2 15,-12 1-2-15,-8 0-7 16,-7 6-15-16,-1 2-6 16,3 11-20-16,-3 4-10 0,11 10-11 15,5 10-5-15,10 9-2 16,12 5 1-16,8-2 4 15,0-8 3-15,12-10 3 16,6-5 0-16,3-9 1 16,6-3 0-16,-7-9-3 15,-6-9-3-15,-7-8 0 16,-8 4 1-16,-2-7 4 16,-3 3 1-16,-8 5 2 15,2-5-2-15,-8 10 0 16,2 6-1-16,3 5-1 15,0 2-1-15,3 5-1 16,1-5 0-16,0 0 2 16,0 0 0-16,0 0 1 15,0 0 1-15,0 0 1 16,0 0 0-16,0 0-1 0,0-2 0 16,0 2 0-16,0 0-1 15,0 0 0-15,0 0 1 16,0 0 0-16,0 0 1 15,0 0 0-15,0-1-1 16,0 0 0-16,0 0 0 16,0 0 0-16,0 0 0 15,-1-1 4-15,0 1 3 0,-1 0 2 16,1 0 0-16,0 1-5 16,0 0-1-16,1 0-4 15,0 6 0-15,6 16 4 16,10 36 3-16,-2-18 8 15,3 12 0-15,-4 16-5 16,-2 1 2-16,-15 17 9 16,-4-5 4-16,-19-5 10 15,-3-13-3-15,-7-18-10 16,-4-5-4-16,1-25 1 16,4-5 2-16,4-18-33 15,-3-15-24-15,15-10-94 16,5-3 82-16</inkml:trace>
  <inkml:trace contextRef="#ctx0" brushRef="#br0" timeOffset="49982.7267">10925 11938 1457 0,'0'5'272'0,"-4"-3"-9"15,4 4-126-15,0-6-54 16,0 0 371-16</inkml:trace>
  <inkml:trace contextRef="#ctx0" brushRef="#br0" timeOffset="50550.8391">11421 11582 1537 0,'-6'10'274'0,"-9"17"-85"16,-4 11-43-16,-1 11-45 15,-3 8-21-15,4 10-39 16,5-3-13-16,5-9-28 16,5-13-18-16,8-21-58 15,3-13-55-15,6-20-68 16,7-4 13-16,-6-20 52 16,1-6 48-16,1-11 63 15,-5-6 10-15,0-3 46 16,-3-2 30-16,-5 7 68 0,-1 7 38 15,-4 20 13-15,-1 12 1 16,1 16-70-16,-1 7-27 16,7 17-59-16,4 4-18 15,13 17-6-15,10 4 2 16,12 8 1-16,5 5 0 16,3-4 1-16,-8-2 0 15,-13-11-3-15,-7-6 2 16,-23-12 0-16,-4-6 1 0,-19-4 2 15,-14-4 1-15,-11-2 2 16,-11 3-4-16,-1-9-3 16,5 0-17-16,18 0-54 15,10-3-3-15</inkml:trace>
  <inkml:trace contextRef="#ctx0" brushRef="#br0" timeOffset="50781.2211">11854 11718 1595 0,'17'12'358'0,"15"9"-95"16,9 16-89-16,9 10-38 15,-1 9-54-15,-2 0-24 16,-8-10-54-16,-6-9-17 16,-13-16 5-16</inkml:trace>
  <inkml:trace contextRef="#ctx0" brushRef="#br0" timeOffset="50931.864">12109 11744 1745 0,'-28'21'497'16,"-20"16"-145"-16,-1 19-158 16,2 8-69-16,9-2-59 15,4-5-31-15,15-8-597 16</inkml:trace>
  <inkml:trace contextRef="#ctx0" brushRef="#br0" timeOffset="57183.3941">12823 11807 1799 0,'-9'2'214'15,"9"0"-48"-15,13 2-48 16,23-4-17-16,45 0-34 16,11-3-24-16,10 2-25 15,10 1-10-15,-32 0-68 16,-6 2-52-16</inkml:trace>
  <inkml:trace contextRef="#ctx0" brushRef="#br0" timeOffset="57384.3493">12980 11944 1055 0,'-9'4'427'0,"-8"6"-201"16,19-5-62-16,18 0-7 0,24-3-57 15,11 1-14-15,13-2-46 16,5-1-16-16,-2-3-6 15,-7-4-22-15,-10-1-366 16</inkml:trace>
  <inkml:trace contextRef="#ctx0" brushRef="#br0" timeOffset="57544.9206">13557 11767 1479 0,'13'7'248'0,"9"8"-42"15,2 7-45-15,-7 13-21 16,-11 4 4-16,-10 6-33 16,-12-5-12-16,-8-1-30 15,-1-5 2-15</inkml:trace>
  <inkml:trace contextRef="#ctx0" brushRef="#br0" timeOffset="58081.7729">14434 11757 1497 0,'6'-6'280'15,"3"-6"-50"-15,0 17-112 16,0 10-25-16,-5 16-33 16,-3 9 1-16,0 11-14 15,1-2-1-15,6-3-12 16,6-6-5-16,12-14-3 0,3-7 0 16,7-16 0-16,-1-11 1 15,-5-18-2-15,-2-5-4 16,-7-12-6-16,1-3-4 15,-12-2-7-15,0 3 0 16,-8 10-5-16,-6 12-1 16,-3 20-1-16,-7 7 0 15,6 22 2-15,0 7 1 16,15 11 1-16,7 2 3 0,8-3 15 16,7-6 0-16</inkml:trace>
  <inkml:trace contextRef="#ctx0" brushRef="#br0" timeOffset="58314.2175">14877 12130 1652 0,'-1'13'379'0,"1"16"-161"16,2 6-45-16,-1-3-74 0,3 1-39 16,-1-3-32-1,-1-6-9-15,3-10-83 0,1-4-47 16,-4-15-191-16</inkml:trace>
  <inkml:trace contextRef="#ctx0" brushRef="#br0" timeOffset="58620.9608">14903 12080 1546 0,'18'-5'270'16,"16"-5"-105"-16,7 6-32 0,-8 5-34 16,-5 5-23-16,-7 7-37 15,-12-5-14-15,-9 6-18 16,-4-2-2-16,-12 2-1 15,0-1 0-15,-4-6-8 16,4-5-12-16,12-1-20 16,6 1-2-16,15-2 7 15,11 4 10-15,5 3 17 16,1 6 3-16,-9 9 1 16,-13 1 1-16,-15 4 17 15,-13 2 4-15,-16-1 3 16,-4-3-1-16,-10-13 16 15,6-11 152-15</inkml:trace>
  <inkml:trace contextRef="#ctx0" brushRef="#br0" timeOffset="59017.0972">15033 11513 1311 0,'0'-7'274'15,"-2"-8"-78"-15,13 2-38 16,8 3-20-16,10 6-30 16,5 5-14-16,1 11-43 15,-1 5-16-15,-16 5-20 16,-10 2-5-16,-24 5-1 16,-8 3 1-16,-8-1-1 15,-2-3 1-15,17-13 0 16,4-7 0-16,18-8-1 15,13-2 0-15,15-7-16 16,12 2-38-16,11 3-88 0</inkml:trace>
  <inkml:trace contextRef="#ctx0" brushRef="#br0" timeOffset="59885.0945">15622 11877 1261 0,'-1'2'301'16,"-1"0"-73"-16,5 2 5 16,-3-4-48-16,9 1-26 15,21 4-68-15,66 3-29 16,-35-6-36-16,3 0-2 0,-13-2-36 15,-5-1-41-15,-19 1-122 16</inkml:trace>
  <inkml:trace contextRef="#ctx0" brushRef="#br0" timeOffset="60060.6258">15682 12072 1508 0,'12'-3'291'0,"18"-2"-24"16,10 1-84-16,14-2-78 15,1 2-33-15,-2 4 63 16,-7-1-147-16</inkml:trace>
  <inkml:trace contextRef="#ctx0" brushRef="#br0" timeOffset="61012.7529">16859 12076 1286 0,'-63'5'213'15,"-50"2"-137"-15,44-3-41 16,24 1-3-16,47 0 35 15,27-4-2-15,64 0-2 16,35-6 12-16,79-3 2 16,47-6 0-16,77-5-3 15,38 4 3-15,51-5-37 16,13 10-16-16,12 3 20 16,0-2 38-16,-8 2 21 15,-10-2 5-15,-22 3-34 16,-14 6-43-16,-39 2-29 15,-25 5-8-15,-55 2 15 16,-37 1 181-16</inkml:trace>
  <inkml:trace contextRef="#ctx0" brushRef="#br0" timeOffset="61845.8087">17036 11615 1042 0,'-19'1'391'0,"-16"-2"-238"15,-1-13-32-15,6-3 1 16,8-20-7-16,10-1-22 16,16-6-39-16,11-3-8 15,14 11-9-15,9 7 6 0,1 18 15 16,1 11 6-16,-3 24-8 16,-9 10-10-16,-9 15-19 15,-12 6-6-15,-26-1-7 16,-11 0-1-16,-16-4 0 15,-5-6-1-15,5-8-7 16,3-8-5-16,13-17-7 16,10-5-4-16,19-11 1 15,8-4 4-15,23-2 6 16,9-3 7-16,14 3 3 16,9 3 1-16,4 8 5 15,-3 1 8-15,-7 5 72 16</inkml:trace>
  <inkml:trace contextRef="#ctx0" brushRef="#br0" timeOffset="62116.6889">17366 11350 1515 0,'0'-7'297'0,"2"1"-55"16,2 12-38-16,-2 24-90 15,3 13-26-15,-1 13-16 16,1 8-10-16,3-2-18 16,-3-6-7-16,0-6-10 15,-2-6-4-15,-1-17-32 16,4-7-26-16,-3-20-115 15</inkml:trace>
  <inkml:trace contextRef="#ctx0" brushRef="#br0" timeOffset="62291.8403">17337 11302 1168 0,'-2'-4'369'0,"2"-3"-97"16,9 1-57-16,23 2-91 15,10-1-23-15,14-2-42 0,10 2-17 16,3-2-25-16,-2 3 7 16,-3 3-38-16,-10 1-43 15</inkml:trace>
  <inkml:trace contextRef="#ctx0" brushRef="#br0" timeOffset="62491.3074">17394 11601 1609 0,'16'-2'340'0,"22"1"-137"15,9-3-76-15,11 4-68 16,2-1-4-16,-4 1 355 15</inkml:trace>
  <inkml:trace contextRef="#ctx0" brushRef="#br0" timeOffset="62998.2349">18006 11349 1482 0,'-6'3'252'0,"-1"7"-66"15,0 19-76-15,-2 11-11 16,-1 8-15-16,-4 5-10 16,0-2-31-16,0-2-13 15,3-5-13-15,3-9 2 0,4-16-4 16,4-7 3-16,8-17 3 15,0-5-2-15,5-12-4 16,3-4-4-16,2-10-4 16,2-5-2-16,-3-9-3 15,-3-10 1-15,-1-1-3 16,0 2-1-16,-8 16-2 16,3 13 1-16,-3 20-1 15,-4 10-3-15,5 17-2 16,-1 13-1-16,5 21 5 15,6 9 3-15,4 0 5 16,3-1 1-16,-3-12 1 16,1-4 1-16,-5-11 1 15,-4-7-1-15,-11-12 5 16,-6-6-1-16,-15-7 0 16,-11-4 1-16,-6 0-5 15,-1-3-2-15,1 1-2 0,4 1 5 16,9 1-28-16,5 1-19 15,11 0 207-15</inkml:trace>
  <inkml:trace contextRef="#ctx0" brushRef="#br0" timeOffset="63300.4403">18327 11528 1284 0,'2'1'302'0,"3"-1"-1"16,10 4-94-16,12 11-66 15,7 6-1-15,8 8-53 16,-2 2-15-16,-6-1-33 16,-1-2-7-16,-5-5-41 15,-3-5-39-15,-4-7-63 16</inkml:trace>
  <inkml:trace contextRef="#ctx0" brushRef="#br0" timeOffset="63446.0117">18603 11560 1486 0,'-16'7'315'0,"-16"2"3"16,-1 12-122-16,-1 3-49 15,-4 8-87-15,5 4-14 16,1 0 120-16,4-3-370 0</inkml:trace>
  <inkml:trace contextRef="#ctx0" brushRef="#br0" timeOffset="64044.6137">18980 11635 1602 0,'7'0'328'0,"15"0"-144"15,14 2-29-15,10-2-60 16,9 0-29-16,3-3-29 16,-3-1-12-16,-10 3-65 15,-9-1-25-15</inkml:trace>
  <inkml:trace contextRef="#ctx0" brushRef="#br0" timeOffset="67016.4399">19667 11486 1136 0,'5'-18'345'16,"3"-16"-161"-16,17 3-84 0,11 6-7 15,10 13 6-15,6 11-16 16,-6 23-16-16,-7 9-8 15,-17 11-21-15,-15 6-2 16,-21-1-11-16,-15-2-2 16,-21-2 0-16,-7-6-6 15,-3-8-6-15,5-8 1 16,13-11-4-16,9-10 0 0,20-6-2 16,11-3-4-16,23-4 19 15,16 1 11-15,18 3 12 16,9 6 2-16,6 4-16 15,-6 5-13-15,-7 2 17 16,-8-2 49-16</inkml:trace>
  <inkml:trace contextRef="#ctx0" brushRef="#br0" timeOffset="67542.0538">20290 11397 1493 0,'1'-1'277'16,"-1"-2"-59"-16,-5 12-103 15,-1 10-8-15,4 18-55 16,2 3-10-16,9 1-8 15,5-2-7-15,6-15-6 16,3-3-1-16,2-10-1 16,6-9 0-16,-8-8 2 15,-4-7-2-15,-4-10-3 16,-8-7-4-16,-3-3-3 16,0-2-3-16,-9 1-2 15,-4 6-3-15,6 20-7 16,-4 8-5-16,8 25-1 15,2 4 0-15,2 7 5 16,4-1 3-16,7 0 4 16,4 1-18-16,2-7-82 0,-4 0-145 15</inkml:trace>
  <inkml:trace contextRef="#ctx0" brushRef="#br0" timeOffset="67765.538">20254 11236 1556 0,'-4'6'291'0,"0"9"-101"16,4 12-51-16,6 27-34 16,5 13-19-16,8 16-12 15,-1 0-13-15,-1-2-22 16,-2-6-3-16,-9-7-19 15,1-1-16-15,-4-15-26 16,-1-12 383-16</inkml:trace>
  <inkml:trace contextRef="#ctx0" brushRef="#br0" timeOffset="68216.4051">20611 11615 1490 0,'4'11'249'0,"5"12"-76"16,-3 3-43-16,1 5-50 16,-5-4-17-16,-2-1-35 15,-1-2-6-15,0-9-10 16,0-2 2-16,3-13-45 16,4-4-23-16,5-8-44 15,4-5-19-15,5-4 20 16,0-1 21-16,0 2 41 15,-3 3 17-15,-9 6 34 16,-8 4 14-16,-13 7 34 16,-7 3 22-16,-7 5-7 15,3 3-9-15,8 2-32 16,10 1-9-16,11 0-20 16,8-1-4-16,17-3-10 15,3-4-4-15</inkml:trace>
  <inkml:trace contextRef="#ctx0" brushRef="#br0" timeOffset="68469.7271">20936 11543 1571 0,'2'0'264'0,"2"8"-154"15,2 4-29-15</inkml:trace>
  <inkml:trace contextRef="#ctx0" brushRef="#br0" timeOffset="69522.8339">21961 11630 704 0,'3'-6'478'0,"2"-4"-176"15,-1-3-169-15,-4-2-21 16,-6 0-6-16,-4-7-18 16,-2 3-11-16,-15-3-22 15,5 2-12-15,-8 12-18 16,2 7-15-16,7 13-17 16,3 7 1-16,9 5-2 15,3 1 2-15,10-2 3 0,3 1 2 16,11-6 2-16,-2-3 3 15,9-9-1-15,3-4 3 16,-3-6 1-16,5-2-1 16,-8-7 1-16,-4 2 0 15,-7 3 0-15,-2 0 6 16,-1 10 14-16,-1 4 7 0,2 16 2 16,-2 9 7-16,-3 11 3 15,-3 8-3-15,-12-2 29 16,-7 0 5-16,-18-14 8 15,-3-8 1-15,1-21-30 16,3-8-16-16,3-14 276 16</inkml:trace>
  <inkml:trace contextRef="#ctx0" brushRef="#br0" timeOffset="72877.7896">21236 11492 1347 0,'0'-3'238'0,"0"3"-84"15,2 6-5-15,-2-6-42 0,2 13-26 16,8 46-28 0,-7-26-15-16,-3-3-18 0,-2 0-5 15,-2-6-3-15,-3-3 2 16,1-13 6-16,2-3-1 15,6-17-8-15,4-7-7 16,13-11-11-16,3-8-2 16,7 4 2-16,6 7 3 15,-6 13 0-15,0 13 4 16,-6 10 12-16,-11 7 7 0,-2 6 10 16,-4 4-3-16,-6 3-6 15,0-4-5-15,-5 0-4 16,4-9 2-16,-2-9 1 15,-3-7 0-15,7-9-3 16,-1-9-2-16,11-12-7 16,9-2-4-16,5-3-4 15,8 5-1-15,1 10-2 16,-3 5 1-16,-3 16 4 16,-6 3 2-16,-8 20 4 15,-5 3 4-15,-8 4 3 16,-3 5-1-16,-5-4 4 15,0-2 18-15,1-8 364 16</inkml:trace>
  <inkml:trace contextRef="#ctx0" brushRef="#br0" timeOffset="73580.9472">22396 11222 1392 0,'0'6'216'0,"-6"16"-67"0,-6 13-35 16,-7 25-56-16,-3 8 6 15,-3-2-20-15,3-2-7 16,-1-15-7-16,1-11-5 16,12-11-9-16,5-9 0 15,8-19-1-15,7-8 0 16,8-13-2-16,2-9-2 15,4-7-1-15,0-7 0 16,-7-14-3-16,5 4-2 16,-7 4-4-16,-3 9 2 0,2 25 5 15,-9 4 2-15,5 17-4 16,2 11-3-16,13 19-7 16,3 11-2-16,12 12 3 15,3 2 2-15,-1-6 2 16,-3-5 1-16,-11-12 0 15,-9-6 0-15,-16-12 1 16,-9-5 2-16,-22-6 0 16,-9-4 4-16,-19-4-1 15,-3-2-1-15,7-2 0 16,1-1 6-16,13 1-40 16,8 1-43-16,13 3-165 15</inkml:trace>
  <inkml:trace contextRef="#ctx0" brushRef="#br0" timeOffset="73822.6366">22896 11477 1665 0,'10'11'332'0,"11"18"-234"16,8 6-15-16,5 3-16 15,-3 0-24-15,-5-7-8 16,-4-2-19-16,-6-10-55 16</inkml:trace>
  <inkml:trace contextRef="#ctx0" brushRef="#br0" timeOffset="73982.2077">23180 11473 1627 0,'-21'3'389'16,"-13"8"-79"-16,-13 12-182 16,-4 5-41-16,-2 6-40 15,-3-4-18-15,12 4-8 16,4-2 35-16</inkml:trace>
  <inkml:trace contextRef="#ctx0" brushRef="#br0" timeOffset="74581.7665">22504 12039 834 0,'3'-1'429'15,"8"0"-194"-15,3 1-101 16,14 4 23-16,11 0 12 0,25 4-37 15,8-2 4-15,13-4-32 16,1-2-23-16,-7-2-32 16,-5-1-12-16,-18-4-21 15,-7 3-2-15,-22 3-6 16,-12-2-5-16,-12 4-7 16,-6 2-14-16</inkml:trace>
  <inkml:trace contextRef="#ctx0" brushRef="#br0" timeOffset="76612.185">19744 12385 1150 0,'4'-2'329'0,"4"0"-166"16,3 7-24-16,2 14-44 15,1 7 4-15,-4 14-18 16,-3 1 2-16,-7-3-7 16,-3 1-8-16,-6-11-29 15,-1-8-10-15,3-10-8 16,2-5-1-16,5-9-10 16,1-11-7-16,8-10-12 15,6-9-5-15,8-7 4 16,7 3 5-16,0 6 4 15,0 4 6-15,-3 16 12 16,-10 10 5-16,0 16 6 16,-10 5-5-16,2 9-9 15,0 1 0-15,-5 0-8 0,4 0 1 16,-16-10 1-16,2 2 2 16,0-18 3-16,3-1-3 15,6-11-6-15,5-9-3 16,2-10-9-16,4-3-2 15,7 0 2-15,4 2 1 16,5 11 3-16,-3 7 2 16,-4 15 8-16,-4 6 8 15,-4 17 16-15,-3 7 7 0,-6 2 6 16,-1 2-1-16,-5-4-10 16,0-4-3-16,2-4-12 15,-1-6 2-15,3-5 280 16,0-6-772-16</inkml:trace>
  <inkml:trace contextRef="#ctx0" brushRef="#br0" timeOffset="78953.1398">2246 14289 1479 0,'2'9'243'0,"2"7"-63"16,10-14-45-16,2-6 1 16,8-24-20-16,5-13-26 15,5-21-49-15,6-10-14 16,-1-7-14-16,-8-4-4 0,-7 3 1 16,-4 4-1-16,-13 10-3 15,-3 13 11-15,-6 25 17 16,-1 13 6-16,-5 22 3 15,-1 14-13-15,7 26-21 16,3 14-3-16,15 28 0 16,11 10 1-16,9 5 0 15,1-7-1-15,6-19-4 16,-3-11-21-16,-8-28-44 16,-3-16-29-16</inkml:trace>
  <inkml:trace contextRef="#ctx0" brushRef="#br0" timeOffset="79103.459">2482 14082 1618 0,'26'10'315'0,"8"-1"-167"16,14 7-92-16,5 0-9 15,-8-4 2-15,0 1-39 16</inkml:trace>
  <inkml:trace contextRef="#ctx0" brushRef="#br0" timeOffset="79252.3361">2138 13987 1929 0,'0'3'475'0,"6"5"-385"16,10 5-61-16,22 3-39 15,9-5-20-15</inkml:trace>
  <inkml:trace contextRef="#ctx0" brushRef="#br0" timeOffset="79565.4987">2933 14232 1683 0,'16'2'362'16,"10"2"-205"-16,7-5-85 0,3-3-5 15,-3-5-29 1,-5-6-3-16,-7-8-2 0,-10-1 0 16,-13-5-5-16,-5 1-5 15,-15 5-9-15,-2 3-4 16,-11 9-7-16,-6 5 7 15,7 13-8-15,3 11-1 16,13 12 2-16,12 11-7 16,13 11 3-16,6 3 1 15,14 12 1-15,1-3 0 0,0-7 3 16,2-6-13-16</inkml:trace>
  <inkml:trace contextRef="#ctx0" brushRef="#br0" timeOffset="79825.4797">3571 14104 1677 0,'-13'14'416'16,"-5"14"-119"-16,-13 1-166 15,-6-2-34-15,-6-7-52 16,1-9-15-16,6-11-30 15,4-9-19-15,13-8-23 16,4-3-2-16,9-1 5 0,10 3 14 16,12 8 15-16,6 5 3 15,10 12 6-15,0 7 3 16,7 13 1-16,-1 6 30 16,2 6 247-16</inkml:trace>
  <inkml:trace contextRef="#ctx0" brushRef="#br0" timeOffset="80314.8054">4431 13973 1552 0,'10'0'268'0,"7"2"-87"16,18 4-117-16,4-4-7 0,15 4-11 16,1-4-15-16,0-2-21 15,-5-1-1-15,-18-4 3 16,-6 2-1-16,-22-3-11 16,-11-1 0-16,-18 4-6 15,-9-1-1-15,-11 8 5 16,0 6 3-16,3 8 18 15,7 6 4-15,16 1 5 16,9 3 0-16,17-3-15 16,6-3-4-16,18-1-5 15,5-4 1-15,10-5-14 16,4-1-26-16,0-5-343 16</inkml:trace>
  <inkml:trace contextRef="#ctx0" brushRef="#br0" timeOffset="80669.181">5058 13965 1512 0,'-13'-7'284'16,"-11"-5"-69"-16,2 1-54 16,-2 4-91-16,9 9-37 15,5 8-30-15,2 5-9 0,16 10-3 16,-1-7-1-16,14-1 2 15,6-3 3-15,4-8-5 16,6-3-22-16,-8-3-69 16,-4-1-23-16,-13-6-36 15,-9 5 40-15,-13-3 53 16,-12 2 53-16,-8 6 80 16,-1 2 24-16,-2 7 33 15,9 0-8-15,7 10-42 16,2 4-7-16,15-1-15 15,1 1-7-15,18-7-14 16,7-8-11-16,9-6-11 16,-1-7-23-16,-3-6-105 15,-4-6 67-15</inkml:trace>
  <inkml:trace contextRef="#ctx0" brushRef="#br0" timeOffset="80938.1482">5156 13920 1033 0,'13'-20'465'0,"6"-14"-197"15,10 15-23-15,4 10-8 16,7 15-79-16,1 10-33 16,0 17-30-16,-5 8-6 15,-14 10-8-15,-7-6-11 16,-11-3-28-16,-2-2-13 16,-3-10-18-16,-1-3-3 0,0-13-11 15,-7-14-12-15,0-15-22 16,3-4-4-16,-2-7 7 15,6 1 12-15,-4 5 17 16,-4 2 1-16,-8 16 6 16,-8 3 4-16,-10 20 6 15,-3 5 0-15,6 8 12 16,8-2 16-16</inkml:trace>
  <inkml:trace contextRef="#ctx0" brushRef="#br0" timeOffset="81110.6872">5607 13965 1727 0,'7'0'435'0,"5"7"-188"16,3 8-47-16,-5 9-77 0,-1 12-33 15,-5-2-38-15,-1 4 4 16,-1-6-125-16</inkml:trace>
  <inkml:trace contextRef="#ctx0" brushRef="#br0" timeOffset="81567.8399">5939 13989 1624 0,'8'6'299'0,"8"9"-211"15,-5 3-27-15,-7 7 5 16,-8 5 0-16,-5 4-12 16,-7-2-5-16,-1-6-26 15,5-10-10-15,8-16-17 16,4-12-14-16,15-14-14 0,4-3-2 16,9-5 10-16,2 2 12 15,-6 7 11-15,-2 1-3 16,-10 15 31-16,-4 9 20 15,-8 11 32-15,-2 5 10 16,0 9-30-16,2 1-19 16,7 0-28-16,6 0-6 15,11-8 4-15,5-4-8 0,7-7-47 16,0-4-37 0</inkml:trace>
  <inkml:trace contextRef="#ctx0" brushRef="#br0" timeOffset="81827.1467">6545 14090 1683 0,'-8'12'378'0,"-7"16"-197"15,-7-3-53-15,-4-3-80 16,1-4-14-16,-3-12-11 16,2-4-15-16,-3-15-48 15,1-7-25-15,2-9-30 16,4-4 1-16,15 0 35 15,7 2 26-15,13 8 32 16,11 9 10-16,5 16 38 16,1 9 19-16,1 18 11 15,-5 2 5-15,1 9-25 16,-1 0-16-16,-4-6-11 16,-4-3-57-16,-8-18-451 0</inkml:trace>
  <inkml:trace contextRef="#ctx0" brushRef="#br0" timeOffset="81959.7919">6430 13650 1579 0,'0'-2'409'16,"1"3"14"-16,0 13-173 0,5 17-164 16,0 11 12-16</inkml:trace>
  <inkml:trace contextRef="#ctx0" brushRef="#br0" timeOffset="82697.205">6592 15614 1491 0,'19'-12'221'15,"25"-4"-125"-15,5 2-13 0,7 14-31 16,-7 10-4-16,-6 16 6 16,-6 7 0-16,-20 6 16 15,-2 4-7-15,-15-4-29 16,-5 0-3-16,2-4-17 15,1-4-4-15,4-9-4 16,0-8 1-16,11-6-2 16,-4-8-3-16,7-6 0 15,3-1-1-15,1-14 3 16,8-2-2-16,-1-8-13 16,3-2-5-16,-10-3 0 15,-1 1-1-15,-11 3 15 16,-2 3 6-16,-9 13 34 15,-1 8 15-15,-5 14 30 16,-3 8 9-16,3 14-10 0,1 7-10 16,8 8-25-16,4 4-15 15,12-2-17-15,3-2 1 16,3-15-1-16,2-9 159 16</inkml:trace>
  <inkml:trace contextRef="#ctx0" brushRef="#br0" timeOffset="82967.8467">7330 15933 1712 0,'-2'9'412'0,"2"19"-182"16,1 6-43-16,-1 4-57 15,0 4-28-15,5-3-40 16,-4-7-31-16,7-4-32 16,-2-10-31-16,-1-12-31 15,4-6 50-15</inkml:trace>
  <inkml:trace contextRef="#ctx0" brushRef="#br0" timeOffset="83268.6672">7282 15961 1617 0,'8'-6'365'0,"2"-6"-102"15,15 4-127-15,7 2-16 16,4 4-48-16,2 4-20 15,-3 5-31-15,-4 2-8 16,-8 7-9-16,-9 1-4 0,-14 3-6 16,-14-6-7-16,-12 0-12 15,1 4-6-15,2-11-12 16,6 4-1-16,17-1 5 16,-1-5 8-16,17 6 16 15,4 3 13-15,-2 3 19 16,4 4 6-16,-16 7 12 15,-9-1 0-15,-16 0-6 16,-5-3 17-16,-9-16 79 16</inkml:trace>
  <inkml:trace contextRef="#ctx0" brushRef="#br0" timeOffset="83790.6303">7969 15709 1462 0,'13'0'272'0,"26"1"9"0,8-1-81 15,13 0-80-15,5-1-36 16,-9-1-49-16,-4 2-14 16,-14 2-58-16,-10-1-80 15</inkml:trace>
  <inkml:trace contextRef="#ctx0" brushRef="#br0" timeOffset="84000.7851">7969 15889 1486 0,'7'2'277'0,"16"0"-5"16,9-2-63-16,26 0-39 15,6-5-43-15,4 1-60 16,-4 0-21-16,-19-3-22 15,-11 0 0-15</inkml:trace>
  <inkml:trace contextRef="#ctx0" brushRef="#br0" timeOffset="84763.9057">8906 15643 1413 0,'5'20'202'16,"10"32"-67"-16,9 22-39 0,8 26 17 16,5 9-4-16,4 7-33 15,-7-2-1-15,-11-13-46 16,-1-3-12-16,-10-30-8 15,-2-20 1-15,3-30 19 16,-8-18 11-16,5-24 21 16,-5-20 7-16,4-22-9 15,-1-17-1-15,-7-17-11 16,0-5-4-16,-7-36 0 16,-5-4-2-16,-9-23-15 15,-4-5-5-15,-3 22-13 16,4 11-5-16,8 49-6 15,6 28 4-15,6 40-38 16,1 22-27-16</inkml:trace>
  <inkml:trace contextRef="#ctx0" brushRef="#br0" timeOffset="85511.7864">9016 15009 1349 0,'-4'-2'225'0,"1"-4"-84"16,7-2-59-16,21 6-55 16,14-4-7-16,33-2-20 15,20 4-8-15,48-4 25 16,30-1 9-16,59 2 6 15,27-7 8-15,53-9-23 16,27 3-2-16,39-10-2 16,10 0 2-16,26 3 31 15,2 1 2-15,-2 3 7 16,9 2-2-16,-21 2-37 16,-9 1-8-16,-21-3-7 15,-12 3 6-15,-40 2 21 16,-22 2 2-16,-55 10 6 15,-28 4-5-15,-46 6-11 16,-26 6-28-16</inkml:trace>
  <inkml:trace contextRef="#ctx0" brushRef="#br0" timeOffset="86067.1114">16023 14685 1400 0,'-6'13'259'0,"-2"9"-5"0,1 23-115 15,3 12 0-15,5 14-43 16,2-2 25-16</inkml:trace>
  <inkml:trace contextRef="#ctx0" brushRef="#br0" timeOffset="90781.8771">9487 15972 1532 0,'4'-1'227'0,"4"-5"-130"16,39 8-83-16,25-1-2 16,62-4 12-1,-66 2 4-15,0 0 0 0,253-9 0 16,106-10-13-16,56-2-6 0,-45-5-5 16,26-3 0-16,41-2-5 15,13-3 15-15,-14 2 47 16,23 1 39-16,-14 6 53 15,-7 8-2-15,-13 11-36 16,-48 7-27-16,-61 14-22 16,-42 4 235-16</inkml:trace>
  <inkml:trace contextRef="#ctx0" brushRef="#br0" timeOffset="92326.7084">9953 15480 1264 0,'-24'0'264'16,"-22"-3"-130"-16,5-7-24 0,16-18-21 15,8-2-14-15,18-7-25 16,12-2-12-16,14 2-1 16,10 0 2-16,12 11 14 15,0 6 9-15,5 20 5 16,-1 13-3-16,-23 23-16 16,-14 14-5-16,-37 21-15 15,-23 4-5-15,-17 3-8 16,-3-4-3-16,10-22-8 15,10-8-4-15,28-19-11 16,10-9-2-16,22-15 2 16,17-2 7-16,14-4 8 15,7 2 4-15,8 4-2 16,0 5 5-16,-8 2-11 16,-2 0 379-16</inkml:trace>
  <inkml:trace contextRef="#ctx0" brushRef="#br0" timeOffset="92643.9">10271 15301 1605 0,'5'3'342'16,"1"7"-125"-16,5 13-60 16,-5 20-54-16,3 10-14 15,0 13-16-15,-3-4-4 0,9 2-30 16,-10-10-10-16,2-15-18 15,-7-11-3-15,-5-24 0 16,8-5 0-16,-1-16-1 16,-1-7 0-16,-4-14-4 15,-8-9-2-15,-4-17 0 16,8-6-1-16,-3-12-1 16,0 6-2-16,9 14-1 15,7 12-1-15,14 21-1 16,7 10-1-16,10 8 8 15,-1 5-18-15,16 10-49 16,3 2-38-16,5 10 37 16</inkml:trace>
  <inkml:trace contextRef="#ctx0" brushRef="#br0" timeOffset="92849.3497">10393 15561 1659 0,'17'2'319'16,"16"-4"-226"-1,-16 2-61-15,1 0 6 0,59 0-23 0</inkml:trace>
  <inkml:trace contextRef="#ctx0" brushRef="#br0" timeOffset="93257.3524">10789 15353 1611 0,'-8'7'333'15,"-4"8"-136"-15,4 18-106 16,4 11 2-16,-4 8-22 15,-2-1-14-15,9-4-15 16,-6-7-20-16,10-12-16 16,-1-11 0-16,0-19-1 15,9-10-1-15,1-18 3 16,12 1-2-16,-1-13 1 16,-8-12 2-16,0-7-2 0,-6-10 3 15,0 4-5 1,1 11-1-16,-3 17-3 0,-1 11 0 15,-3 23-4-15,6 8 1 16,11 17-2-16,4 9 0 16,9 13 2-16,3 4 0 15,3 8 1-15,0 6 1 16,-7-5-3-16,-10-2 2 16,-8-8-2-16,-12-10 3 0,-17-2 2 15,-10-3 1-15,-25-4 3 16,-8-6 2-16,-6-9 7 15,6-9-8-15,16-16-275 16</inkml:trace>
  <inkml:trace contextRef="#ctx0" brushRef="#br0" timeOffset="93480.241">11236 15490 1644 0,'9'6'347'0,"18"11"-149"0,5 6-63 16,6 6-44-16,3 2-19 16,-8-1-42-16,-3 0-7 15,-12-7-51-15,1-3 45 16</inkml:trace>
  <inkml:trace contextRef="#ctx0" brushRef="#br0" timeOffset="93614.8815">11492 15467 1703 0,'-16'9'413'0,"-21"12"-150"16,0 9-106-16,-7 2-76 15,6 6-25-15,5 3-9 16,4-2 60-16</inkml:trace>
  <inkml:trace contextRef="#ctx0" brushRef="#br0" timeOffset="94048.7201">11781 15602 1391 0,'-4'2'292'0,"7"2"92"16,12 1-132-16,20-5-127 16,14-3-25-16,18-8-12 15,13 0 288-15</inkml:trace>
  <inkml:trace contextRef="#ctx0" brushRef="#br0" timeOffset="94450.6443">12470 15353 1631 0,'0'-21'320'16,"6"-27"-203"-16,7 0-61 0,22-2-6 15,9 7 8-15,12 19 16 16,8 16 11-16,-4 23-6 16,-9 13-25-16,-21 20-17 15,-24 0 2-15,-22 20-5 16,-17 1-4-16,-23-2-9 15,-5-3-5-15,-5-22-8 16,7-9-1-16,25-16-6 16,15-9-3-16,27-8-6 15,15 0 1-15,20-5 1 16,12 3 57-16,11 11-7 16,1-3 291-16</inkml:trace>
  <inkml:trace contextRef="#ctx0" brushRef="#br0" timeOffset="94891.4771">13183 15347 1199 0,'0'-1'333'0,"-7"-1"-93"16,-2 6-40-16,-3 15-87 15,0 6-4-15,6 12-19 16,5-3-12-16,11 0-2 15,5-6-6-15,5-15-28 16,7 1-7-16,-4-16-14 16,-3-8-4-16,0-12-4 15,-4-7-1-15,-1-6-3 16,-1-3 0-16,-5 5-5 16,-1 4-2-16,-3 17-2 15,-3 11-3-15,2 21-1 16,-2 7 0-16,5 17 3 15,0 2 2-15,0-2-13 16,2-2-67-16,-4-18-116 0</inkml:trace>
  <inkml:trace contextRef="#ctx0" brushRef="#br0" timeOffset="95094.01">13166 15141 1537 0,'2'1'319'0,"-2"2"-72"0,-3 17-73 16,4 16-26-16,-10 19-52 15,7 18 1-15,-2 11-26 16,-1-1-14-16,3-10-23 16,0-9-1-16,5-17-49 15,3-9-5-15</inkml:trace>
  <inkml:trace contextRef="#ctx0" brushRef="#br0" timeOffset="95536.3812">13497 15489 1494 0,'1'10'281'0,"4"13"-41"16,-1 6-128-16,2 1-7 15,-1 1-58-15,-2-5-5 16,1-7-28-16,-3-2-2 0,5-10-30 15,-2-4-34-15,5-10-87 16,2-5-15-16,6-4 10 16,4-2 41-16,1-4 62 15,1 2 20-15,-7 6 44 16,-6 3 23-16,-9 11 29 16,-9 1 36-16,-14 1-9 15,4 10-14-15,-8-1-3 16,2 1-13-16,9 3-29 15,3-5-4-15,16-1-5 16,10-1-6-16,17-2-1 16,5-2 9-16,3-2 157 15</inkml:trace>
  <inkml:trace contextRef="#ctx0" brushRef="#br0" timeOffset="96742.4922">13942 15250 947 0,'0'-1'431'0,"-3"-2"-257"0,0 3-96 16,2 0-60-16,0 0-4 16,0 0 2-16,0 4 11 15,1 0 35-15,0 0 15 16,0-4 22-16,0 0-3 15,0 0-28-15,0 0-8 16,1 3-26-16,1 6-14 16,3 11-20-16,4 34-3 15,-4-21 0-15,0 2 1 0,1-2 2 16,-1-7 3-16,-1-11 2 16,-1-5 3-1,-2-14-9-15,-2-8-11 0,-4-10-27 16,0-7-16-16,3-6-24 15,3 5-10-15,13 1 13 16,9 3 11-16,8 12 41 16,0 5 26-16,-1 15 30 15,-4 7 25-15,-14 13 31 16,-1 6-1-16,-10 5-8 16,-5 1-13-16,-1-5-31 15,-6-5-10-15,3-12-10 16,1-11 0-16,7-12-2 15,3-8-1-15,5-15-7 16,6-6-5-16,3-4-4 16,4 1-1-16,5 9 4 15,-1 8 5-15,3 14 20 16,1 8 12-16,-7 15 18 0,-1 8-1 16,-6 9-10-16,-5 6-12 15,-2-2-16-15,-1 0-4 16,-4-10-4-16,-3-7-6 15</inkml:trace>
  <inkml:trace contextRef="#ctx0" brushRef="#br0" timeOffset="97430.6509">14766 15416 884 0,'7'-4'460'16,"5"-9"-248"-16,-2-3-60 0,-3-4-3 16,-6-3 5-1,-3 0-40-15,-5 0-4 0,-9 2-50 16,0 6-16-16,-7 3-20 16,-5 5-10-16,4 8-11 15,0 3-1-15,4 9-6 16,1 4-2-16,6 4-3 15,2 2 0-15,10 3 1 16,15 2 1-16,6-7 3 16,4-4 1-16,9-7 1 15,-7-10 2-15,1-5 1 16,0-3 3-16,-8-2-3 16,1 3-1-16,-3 7 9 15,-1 10 6-15,-3 13 10 16,-4 7 5-16,-4 7-6 15,-7 1-4-15,-13-2-6 16,-8-4-1-16,-11-8 0 16,-3-9 5-16,1-14-24 0,5-6-19 15,9-16-35-15,7-2 81 16</inkml:trace>
  <inkml:trace contextRef="#ctx0" brushRef="#br0" timeOffset="97897.253">15137 15016 1580 0,'-3'0'302'0,"-5"10"-107"16,2 14-71-16,0 16-53 15,-4 6 13-15,-3 12-16 16,-4-2-4-16,-5 3-24 16,8 0-15-16,10-18-18 15,7-7-2-15,11-29 0 16,1-9-2-16,1-19 2 16,-2-13-1-16,3-7 0 15,-2-6 1-15,3-3 0 16,2 0-1-16,-6-1 0 15,1 5-1-15,-6 11-3 16,-5 4 0-16,2 24 0 0,-2 7-2 16,4 13-1-16,7 15 0 15,4 4 0-15,5 9 0 16,4 7 1-16,-3 2 0 16,-3 6 1-16,-7-4-6 15,-12-6-6-15,-4-1-2 16,-17-10 2-16,-5 2 4 15,-18-16 11-15,0-1 2 16,-1-13-18-16,-2-9-33 0</inkml:trace>
  <inkml:trace contextRef="#ctx0" brushRef="#br0" timeOffset="98150.5834">15471 15194 1683 0,'16'8'368'0,"18"16"-187"15,2 4-27-15,-5 8-46 16,2 4-20-16,-9-2-43 15,-2 1-15-15,0-8-32 0,-6-7-30 16,-1-17-40-16,-3-7 216 16</inkml:trace>
  <inkml:trace contextRef="#ctx0" brushRef="#br0" timeOffset="98275.8385">15689 15212 1771 0,'-14'7'426'0,"-17"15"-266"15,-6 4-51-15,-2 14-55 16,-2 3 9-16,0 2 314 16</inkml:trace>
  <inkml:trace contextRef="#ctx0" brushRef="#br0" timeOffset="98958.8593">12516 16190 1469 0,'9'-5'252'0,"12"2"-40"16,1 10-68-16,1 23-67 15,-6 8 6-15,-16 12-10 16,-1 8-14-16,-9-2-18 16,-1-5-12-16,6-21-19 15,4-11-6-15,5-25-27 16,6-13-7-16,11-23-3 15,4-11 1-15,6-4 21 16,4 5 4-16,-3 20 34 16,-4 11 14-16,-7 19 16 15,-1 8 6-15,-9 16-23 16,-5 3-6-16,-5 12-11 16,-4 0-3-16,-5-1-8 15,4-2-3-15,2-15-5 16,2-9-2-16,9-20-4 0,3-13-5 15,6-19 1-15,2-3 1 16,7 5 4-16,0 3 4 16,-1 17 16-16,-1 11 12 15,-6 17 11-15,-5 11 0 16,-4 14-12-16,-7 5-4 16,-1 7 167-16,0 2-347 0</inkml:trace>
  <inkml:trace contextRef="#ctx0" brushRef="#br0" timeOffset="102238.3146">17233 15635 1194 0,'-5'-3'307'0,"-8"2"-125"15,4-3-25-15,2-6-21 16,5-2-4-16,11-7-19 16,8 0-22-16,15-6-25 0,9-2-7 15,9 4-17-15,1 2-6 16,-2 19-10-16,-10 14-5 15,-16 17 5-15,-9 6 4 16,-13 8-1-16,3-3-1 16,2-7-12-16,5-8-2 15,2-22 4-15,1-11 1 16,-1-17 0-16,1-7 1 0,-7-3-6 16,0 3-2-16,-9 10-25 15,-6 5-39-15,3 14-92 16,-2 10 44-16</inkml:trace>
  <inkml:trace contextRef="#ctx0" brushRef="#br0" timeOffset="102443.0974">17253 15832 1518 0,'0'-3'306'16,"0"-2"-19"-16,21 5-90 16,12 0-15-16,29 1-47 15,11 2-34-15,8 2-36 16,3 0-15-16,-13-3-35 0</inkml:trace>
  <inkml:trace contextRef="#ctx0" brushRef="#br0" timeOffset="104024.3027">18285 15719 1180 0,'6'-9'321'15,"5"-12"-166"-15,9-9-27 0,5-2 13 16,5-7-21-16,-3-3-8 16,-1 1-18-16,-5-3-12 15,-12 3-5-15,1 8-5 16,-14 13 7-16,0 8 7 16,-5 25-23-16,-6 14-4 15,9 31-21-15,5 12-12 16,6 12-5-16,8-1-5 0,-3-10-5 15,3-7-1-15,-5-24-16 16,6-9-15-16,4-28 304 16</inkml:trace>
  <inkml:trace contextRef="#ctx0" brushRef="#br0" timeOffset="104206.8161">18725 15777 1922 0,'1'0'538'16,"2"0"-287"-16,5 2-175 16,1-2-10-16,1-3 242 15</inkml:trace>
  <inkml:trace contextRef="#ctx0" brushRef="#br0" timeOffset="104634.0277">18964 15523 1586 0,'24'15'323'15,"13"10"-81"-15,13 6-122 16,-8 2-22-16,-15 3-25 16,-11 2-30-16,-28-1-19 15,-8 1-2-15,-9-7-8 16,-5-7-5-16,8-12-9 15,2-11-5-15,5-16-16 16,11-8-8-16,14-11-9 16,5-5 3-16,22-6 9 15,6-3 11-15,10-5 12 16,8-3 7-16,-17 2 40 16,-13 4 20-16,-36 7 24 15,-20 12 3-15,-36 17-38 0,-1 9-21 16,-3 18-24-16,6 5 6 15,32 12-25-15,9-1 66 16</inkml:trace>
  <inkml:trace contextRef="#ctx0" brushRef="#br0" timeOffset="105263.2772">19848 15188 1618 0,'10'11'322'0,"11"19"-161"15,-2 8-11-15,-9 9-21 0,-5 0-29 16,-5-6-53-16,0-5-13 15,-7-15-14-15,3-12-4 16,4-15-4-16,4-11-3 16,8-18-5-16,3-4-4 15,4-7-1-15,-2 3-1 16,3 10 1-16,-1 6-2 16,0 18 12-16,3 7 13 0,-5 10 17 15,-3 10 8-15,-6 6-8 16,-2 2-8-16,-4 5-15 15,-2-3-5-15,0-7-4 16,-2-10-4-16,4-13-5 16,3-10-1-16,7-12-3 15,8-1 2-15,2-6 3 16,2 1 1-16,3 7-1 16,-3 4-2-16,-4 19 5 15,0 8 2-15,-7 18 7 16,-4 7 1-16,-4 13-3 15,-5 3 5-15,0-2-4 16,-3-2 5-16</inkml:trace>
  <inkml:trace contextRef="#ctx0" brushRef="#br0" timeOffset="105532.6955">19777 15644 1679 0,'0'2'391'0,"12"-7"-84"15,17 3-124-15,29-4-52 16,17 1 6-16,25 6-66 15,5 1-16-15,6 1-26 16,-10-1-9-16,-14-2-31 16,-6 5 27-16</inkml:trace>
  <inkml:trace contextRef="#ctx0" brushRef="#br0" timeOffset="106042.1338">20232 15938 1363 0,'-7'-5'267'0,"-12"-3"10"15,-6 3-49-15,-5 2-52 16,-2 3-31-16,7 6-65 16,5 0-19-16,12 5-35 15,10 0-14-15,16 2-11 16,12 3 0-16,15 5 0 16,4 2-1-16,-5 1 7 15,-11 4 4-15,-22 0 42 16,-19-1 23-16,-34-2 36 15,-10-3 7-15,-16-11-31 16,-1-8-23-16,18-11-38 16,11-8-16-16,26-8 40 0,15-1 157 15</inkml:trace>
  <inkml:trace contextRef="#ctx0" brushRef="#br0" timeOffset="108772.0765">2242 17220 1480 0,'-15'-9'243'0,"-24"-7"-75"15,-3 5-1-15,-4 13-30 16,-8 5-25-16,2 17-50 15,4 13-26-15,10 22-33 16,18 11-6-16,25 9-5 16,16-1 1-16,29-10 4 15,7-7 3-15,12-23 4 0,4-13 3 16,7-36 5 0,0-18 2-16,-10-23 4 0,-13-11 20 15,-34-3 23-15,-22 0 7 16,-34 4 1-16,-20 4-21 15,-20 12-32-15,0 7-21 16,8 14-23-16,17 12 53 16</inkml:trace>
  <inkml:trace contextRef="#ctx0" brushRef="#br0" timeOffset="109092.6487">2552 17680 996 0,'0'6'434'0,"3"3"-228"16,-1-2-15-16,-2-3-28 15,-1-7-24-15,1 2-36 16,0-1-13-16,5-27-19 15,19-33-3-15,4 25-6 16,5 2-2-16,2 11 5 0,0 9 0 16,-10 12-3-1,-5 18-6-15,-11 15-13 0,-8 5-8 16,-1 14-15-16,-1-8-6 16,2-8-24-16,7-6-18 15,7-17 300-15</inkml:trace>
  <inkml:trace contextRef="#ctx0" brushRef="#br0" timeOffset="109446.1096">3171 17629 938 0,'2'-5'379'0,"0"-5"-217"15,2-1-76-15,-4 1 2 16,-4-5 16-16,-4 2 24 16,-3 6 17-16,-12-5 15 15,-3 6 2-15,-3 7-37 16,-2 2-23-16,8 18-43 15,4 6-18-15,11 6-25 16,4 2-3-16,15-3-6 0,4-3 3 16,11-11-2-16,7-4-1 15,4-11 3-15,3-3-13 16,-8-8-50-16,-6-7-37 16</inkml:trace>
  <inkml:trace contextRef="#ctx0" brushRef="#br0" timeOffset="109558.8075">3072 17336 1627 0,'-5'-1'419'0,"-10"-1"-80"0,8 12-197 15,8 1-54-15,8 8 275 16</inkml:trace>
  <inkml:trace contextRef="#ctx0" brushRef="#br0" timeOffset="109974.9157">3387 17543 1581 0,'6'-3'286'0,"2"2"-138"16,20-5-106-16,7 2-1 15,10-1-11-15,3-5-6 16,-3 5-1-16,-6 2 2 0,-16 3-12 15,-9 6-3-15,-21 4 3 16,-11-3 2-16,-12 13 11 16,-3 0 6-16,1 0-1 15,8 5-1-15,9-2-14 16,5 1-9-16,19 3-7 16,6 1-1-16,19-9 4 15,7-6-8-15,7-10-110 16</inkml:trace>
  <inkml:trace contextRef="#ctx0" brushRef="#br0" timeOffset="110321.1443">4012 17502 1443 0,'-22'-13'274'0,"-12"-2"78"16,-3 7-256-1,7 9-31-15,18 14-34 0,8 1-23 16,18 7-10-16,8-3-3 16,4-4 5-16,-2 0-2 15,-2-8-21-15,4-3-16 16,-9-5-36-16,-4-4 0 16,-11 0 7-16,-11-3 13 15,-16 8 31-15,1 1 22 0,-13 10 36 16,-2 4 9-1,9 2 29-15,-1 6 3 0,19 1 20 16,9 3 10-16,16-3-6 16,14-3-4-16,21-8-25 15,0-6-11-15,4-8-21 16,-7-1 11-16,-7-9-428 16</inkml:trace>
  <inkml:trace contextRef="#ctx0" brushRef="#br0" timeOffset="110955.2556">5317 17273 1157 0,'17'-2'325'0,"15"3"-171"15,1 11-9-15,-10 19 4 16,-10 8-10-16,-5 18-20 15,-8 5-13-15,-3 2-46 16,4-6-22-16,7-14-23 16,1-10-1-16,13-19 3 15,0-9 3-15,5-15 2 16,3-13 0-16,-3-10-3 16,1-6-4-16,-10-9-4 15,3-3-3-15,-6-4-5 16,-4 0-3-16,-1 10-2 15,-3 9 0-15,-7 21 0 16,-2 14 11-16,-6 28 24 16,-1 5 10-16,4 19 9 15,5 8-10-15,6 3-18 16,3-1-7-16,6-8 3 16,2-9-10-16,0-17 304 15</inkml:trace>
  <inkml:trace contextRef="#ctx0" brushRef="#br0" timeOffset="111208.0151">5870 17658 1749 0,'2'13'399'0,"-4"16"-244"16,3 4-30-16,1 4-50 15,-4-1-23-15,3-1-28 16,-1-7-28-16,2-11-35 16,4-7 224-16</inkml:trace>
  <inkml:trace contextRef="#ctx0" brushRef="#br0" timeOffset="111552.6624">5882 17637 1616 0,'8'-5'315'16,"19"-3"-179"-16,1 7-23 15,6 5-30-15,1 7-16 16,-13 1-26-16,-6 5-11 16,-16 0-4-16,-7 2-11 15,-10 5-2-15,-4-4-2 16,-1-5 0-16,-1-6-5 0,8-6-33 16,7-6-6-16,4-3-8 15,12-4 3-15,9 2 26 16,1 4 7-16,13 6 10 15,-3 5 2-15,-3 11 3 16,-2 5 18-16,-18 7 7 16,-6 5 1-16,-18-3 11 15,-3-2-6-15,-1-15 344 16</inkml:trace>
  <inkml:trace contextRef="#ctx0" brushRef="#br0" timeOffset="112160.8379">5346 17073 1552 0,'-3'1'306'0,"7"8"-80"16,6-8-50-16,15 4-57 15,14 3-26-15,11-11-35 16,10 5-13-16,9-1-24 15,-2-2-7-15,-6 7-13 16,-10-6-20-16,-15 0-39 16,-8-6-34-16,-14-6-29 0,-7 0 13 15,-12-1 35-15,-4 3 34 16,-3-1 36-16,3 1 2 16,3 4 14-16,3 4 15 15,5 6 19-15,6 6 9 16,5 2-2-16,3 2-10 15,-1 5 4-15,-7 4 1 16,-8 4-5-16,-4 3-2 16,-14-2 9-16,-2-5 98 0</inkml:trace>
  <inkml:trace contextRef="#ctx0" brushRef="#br0" timeOffset="112688.946">6469 17549 1609 0,'20'-3'337'16,"17"-2"-149"-16,20 0-100 16,1-4-22-16,13 8-43 15,-3 1-4-15,-12-5-15 16,-10 5 52-16</inkml:trace>
  <inkml:trace contextRef="#ctx0" brushRef="#br0" timeOffset="112865.9805">6528 17642 1748 0,'8'5'409'16,"17"1"-237"-16,9 1-40 15,19-3-39-15,4-4-28 16,6-2-5-16,1 0 149 0</inkml:trace>
  <inkml:trace contextRef="#ctx0" brushRef="#br0" timeOffset="113663.4321">7388 17524 1451 0,'5'0'193'16,"1"-6"-81"-16,8-7-54 16,1-18-17-16,3-8 3 15,13-18 9-15,1 1 13 16,1 1 23-16,-4 4 12 16,-16 17-8-16,-8 11-2 0,-10 23 0 15,-5 12 0-15,-5 25-16 16,3 13-17-16,4 21-24 15,2 5-10-15,5 1-11 16,1-4 0-16,2-17-22 16,8-9-12-16,2-17 332 15</inkml:trace>
  <inkml:trace contextRef="#ctx0" brushRef="#br0" timeOffset="113841.4863">7833 17619 1831 0,'-4'3'464'0,"2"2"-276"16,2 2-128-16,4-1-13 0,5 0 330 15</inkml:trace>
  <inkml:trace contextRef="#ctx0" brushRef="#br0" timeOffset="114232.6003">8057 17371 1580 0,'16'13'294'0,"19"15"-104"16,0 6-57-16,-15-4-28 15,-5-1-12-15,-15 0-48 16,-10-5-10-16,-9-1-26 16,-5-2-31-16,-4-13-35 15,4-8-9-15,11-13 9 16,7-4 19-16,13-14 26 15,9-6 5-15,13-10 7 16,7-7 7-16,11 2 26 16,-1 1 9-16,-5 7 11 15,-6 6 12-15,-28 9-1 16,-8 4-4-16,-38 9-1 0,-19 1-13 16,-6 16-26-16,-5 6-8 15,16 9-12-15,16 6-19 16,22-2 357-16</inkml:trace>
  <inkml:trace contextRef="#ctx0" brushRef="#br0" timeOffset="114622.3364">8586 17558 1829 0,'-3'1'453'16,"1"6"-300"-16,2-2-76 15,9-3 325-15</inkml:trace>
  <inkml:trace contextRef="#ctx0" brushRef="#br0" timeOffset="115075.4877">9015 17446 1513 0,'1'0'245'15,"3"8"-91"-15,-1 3-29 16,-2 12 14-16,-1 5-7 15,-11 6-31-15,0 6-13 16,-3 1-38-16,3 0-17 16,11-7-24-16,6-8-4 0,18-10 0 15,2-9-1-15,14-15 1 16,1-6-2-16,-7-6 69 16</inkml:trace>
  <inkml:trace contextRef="#ctx0" brushRef="#br0" timeOffset="115338.2047">8937 17267 1723 0,'2'-2'382'16,"-1"2"-226"-16,7 0-90 16,7 3 57-16,0-2 61 15</inkml:trace>
  <inkml:trace contextRef="#ctx0" brushRef="#br0" timeOffset="115905.172">8796 17058 1387 0,'2'0'225'0,"8"1"-48"0,2 0-11 16,19 5-33-16,6-6 1 16,22 1-47-16,14 0-29 15,7 5-30-15,-1 3 1 16,-15 0-64-16,-13 2-34 15,-17-10-89-15,-8 2-49 16,-18-7 10-16,-1-2 51 0,-12-2 72 16,-3-6 45-16,-6-2 61 15,2 1 16-15,1-1 30 16,2 3 17-16,8 6 3 16,-4-1 2-16,15 13-21 15,-2-2-5-15,10 11 3 16,-4 1 1-16,-6 8 30 15,-1 5-1-15,-13-1-16 16,2 1-7-16,-10-20-20 16,9-4 213-16</inkml:trace>
  <inkml:trace contextRef="#ctx0" brushRef="#br0" timeOffset="116569.2763">10099 17128 1504 0,'11'6'247'16,"7"2"-78"-16,2 15-89 16,-2 0 2-16,-2 6-2 15,-7 0-9-15,-9-2-16 16,-2 2-7-16,-6-11-26 16,7-3-8-16,1-17-4 15,0-10-2-15,8-14-10 16,1-6-4-16,13-1-2 15,4-1 2-15,-2 8 2 16,4 4 7-16,-10 8 22 0,6 14 7 16,-5 11 18-16,-2 6-2 15,-2 9-15-15,-9-4-5 16,-2-1-12-16,-1-2-5 16,-3-9-11-16,0-6-11 15,4-10-17-15,0-5-1 0,5-10 5 16,1-4 8-16,4 2 10 15,1 2 2-15,6 11 3 16,-4 7 1-16,-2 9 6 16,0 9 3-16,-7 8 2 15,0 2 1-15,-2 7 2 16,0-2 24-16,3 0 338 16</inkml:trace>
  <inkml:trace contextRef="#ctx0" brushRef="#br0" timeOffset="116803.6977">10037 17548 1722 0,'13'-5'367'15,"25"-5"-234"-15,17-1-52 16,25 1 15-16,6 2-32 16,1 10-33-16,-1 6-6 15,-5 0-18-15,-7 2-6 16</inkml:trace>
  <inkml:trace contextRef="#ctx0" brushRef="#br0" timeOffset="117238.3908">10529 17712 1436 0,'-8'-3'247'0,"-13"1"6"0,-3 0-74 15,-7 0-43-15,-1 6-28 16,2-1-54-16,4 1-20 15,12 2-12-15,6-1-6 16,11 5-1-16,7 3 8 16,12 6 15-16,11 4 14 15,5 7 3-15,-3 4 1 0,-11 7-5 16,-11-5-5 0,-23-4 2-16,-10-11-6 0,-11-13-7 15,-3-11-20-15,8-16 49 16,2-3 134-16</inkml:trace>
  <inkml:trace contextRef="#ctx0" brushRef="#br0" timeOffset="119368.5844">21104 2956 1436 0,'-12'3'259'16,"1"-3"-20"-16,20 0-74 0,46-7-88 15,28-3-7-15,42 3-14 16,15-1-2-16,23 7 2 16,3 1 2-16,1 5-6 15,-1 5-6-15,-35-2-23 16,-14 0-6-16,-44-8 2 16,-27-5-9-16,-27-1-50 15,-15-6-16-15,-17-6-23 16,-7-1-5-16,-8-11 4 15,0 1-9-15,4-2-22 16,5 5 21-16,8 11 31 16,4 6 17-16,13 10 52 15,2 7 12-15,12 11 20 16,5 7 15-16,3 7 29 16,2 3 19-16,-15-2 17 15,-11 1 1-15,-25-6-29 0,-10-6-12 16,-2-10-14-16,0-12 37 15</inkml:trace>
  <inkml:trace contextRef="#ctx0" brushRef="#br0" timeOffset="119868.5314">22803 2509 1243 0,'2'-3'334'0,"-4"3"-45"15,1 8-62-15,0 13-99 16,1 6-29-16,4 7-32 16,3 5-14-16,5-3-1 0,-2-4-3 15,10-7-6-15,2-7 1 16,6-13-9-16,4-6-3 15,4-17-4-15,0-6-2 16,-2-8-7-16,-4-4-2 16,-13-1-4-16,-6 3-2 15,-11 8-3-15,-3 8-4 16,-11 12 0-16,-1 12 1 16,-2 13 3-16,2 8 1 0,8 10-2 15,7-3-3-15,13 3 0 16,4-2-5-16,5-7 294 15</inkml:trace>
  <inkml:trace contextRef="#ctx0" brushRef="#br0" timeOffset="120152.9681">23151 2814 1603 0,'2'0'343'0,"5"7"-119"0,0 7-69 15,-1 15-66-15,2 9-21 16,-2 1-28-16,-3 0-9 15,-2-10-6-15,-3-6-8 16,0-8-44-16,2-7 392 16</inkml:trace>
  <inkml:trace contextRef="#ctx0" brushRef="#br0" timeOffset="120462.3477">23173 2783 1566 0,'14'-6'330'16,"8"-5"-70"-16,10 3-134 16,6 7-24-16,4 6-58 15,-6 7-22-15,-3 9-11 16,-11-1-2-16,-17 5 5 16,-5-1 6-16,-18-4 3 15,-5 1 3-15,-7-5-4 16,5-4-2-16,7-7-7 15,9-4-5-15,11-4-9 16,4-1-6-16,10 3-1 16,6 4 2-16,1 6 8 15,-3 4 4-15,-9 7 8 16,-8-2 4-16,-9 2 5 0,-7 2-1 16,-12-6 15-16,-3-5 14 15</inkml:trace>
  <inkml:trace contextRef="#ctx0" brushRef="#br0" timeOffset="120978.1187">22839 2325 1303 0,'0'0'276'0,"-6"1"-70"16,5 1-29-16,1-2-57 15,0 0-4-15,27 3-26 0,51 4-15 16,-10-7-33-16,7 0-11 16,1 3-15-16,-12-1-2 15,-21 2-13-15,-12 0-2 16,-25-5-15-16,-6-2-11 15,-13-5-15-15,-8-5 0 16,5-3 12-16,4-3 6 16,8 5 9-16,5 4 0 15,11 7 15-15,9 6 10 0,3 9 33 16,0 4 22-16,-4 14 29 16,-10-1 9-16,-7 0 0 15,-4-3-15-15,-7-11 254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3T08:21:42.05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22797 2472 959 0,'-13'1'448'0,"-16"6"-245"16,-7 6-13-16,3 8-21 15,1 8-25-15,7 17-32 16,6 5-28-16,14 8-40 15,5 3-14-15,10-7-22 16,6-2-3-16,6-11-4 16,2-6 6-16,6-12-62 15,1-9-50-15,6-15-150 16,0-7-124-16</inkml:trace>
  <inkml:trace contextRef="#ctx0" brushRef="#br0" timeOffset="202.4935">22950 2578 1473 0,'-4'-1'248'15,"-4"-2"-71"-15,-3 9-35 16,9 19-58-16,3 8-19 16,9 9-32-16,1 6-10 15,3-6-13-15,-4-2 0 16,-1-9-3-16,-2-6-4 15,-4-11-59-15,-1-5-67 0,-4-14-176 16</inkml:trace>
  <inkml:trace contextRef="#ctx0" brushRef="#br0" timeOffset="479.3478">22963 2611 800 0,'7'-12'527'0,"8"-15"-281"15,0 6-64-15,9 9-54 16,0 2-17-16,2 10-35 15,-7 0-6-15,-10 12-3 16,-8 6-12-16,-11 8-16 16,-6 6-10-16,-6-3-15 15,0-4-5-15,6-11-10 16,8-7-10-16,12-7-9 16,6-2 0-16,13-1 2 15,4 0 7-15,5 4 6 16,0 6 2-16,-8 8 6 0,-7 9 5 15,-20 10 4-15,-9 6 2 16,-17-1-2-16,-5-4-12 16,0-16-49-16,4-8-63 15</inkml:trace>
  <inkml:trace contextRef="#ctx0" brushRef="#br0" timeOffset="726.6916">23299 2479 1464 0,'12'1'283'16,"10"2"41"-16,2 11-180 15,0 7-18-15,-5 16-29 16,-6 10-25-16,-10 15-11 15,-5 7-2-15,-14 4-16 16,-3-6-7-16,-8-12-4 16,-2-7-31-16,-6-21-246 15</inkml:trace>
  <inkml:trace contextRef="#ctx0" brushRef="#br0" timeOffset="1500.1612">18224 2507 796 0,'0'-9'475'0,"0"-9"-223"16,-4 7-89-16,-5 10-16 15,0 4-4-15,-6 14-39 16,-1 6-18-16,3 23-29 15,3 11-9-15,8 6-31 16,6 0-8-16,12-7-8 16,1-11-1-16,9-10 8 15,0-5-32-15,10-8-73 16,3-3-56-16</inkml:trace>
  <inkml:trace contextRef="#ctx0" brushRef="#br0" timeOffset="1901.5387">18565 2589 1579 0,'-2'6'280'0,"-8"10"-158"16,2 10-28-16,-3 5-38 16,-6 7-12-16,4 0-23 15,4-1-5-15,-2 0-3 16,12-9-6-16,-1-6-3 15,-4-7-2-15,10-5-2 16,-6-2 2-16,3-12 1 16,6-4 1-16,-6-13 0 15,6-10 0-15,0-11-4 16,3-7 0-16,0-7 2 16,-6-1-1-16,3 12 6 15,-2 8 10-15,-3 18 13 16,3 9 5-16,-5 10-3 15,0 10-6-15,0 13-15 16,3 8-2-16,4 14-1 16,6-2-1-16,6 1-2 15,-3-4-1-15,8-7 0 16,-7-2 1-16,-1-8-15 0,-4-2-24 16,-6-9-50-16,-4-4-55 15</inkml:trace>
  <inkml:trace contextRef="#ctx0" brushRef="#br0" timeOffset="2053.1322">18533 2736 1427 0,'-3'-3'263'0,"0"0"-36"0,3-2-102 16,0 5-35-16,0 0-69 15,11-1-17-15,48-3 11 16,-22 1-32-16</inkml:trace>
  <inkml:trace contextRef="#ctx0" brushRef="#br0" timeOffset="2320.7362">18842 2431 1215 0,'12'0'306'0,"18"6"-113"0,10 7-46 15,1 5-19-15,-1 12-11 16,-17 15 4-16,-6 13-3 16,-17 18-21-16,-11 2-17 15,-10-6-32-15,-11-8-12 16,0-23-20-16,1-8 4 15,8-11-69-15,3-12-29 16</inkml:trace>
  <inkml:trace contextRef="#ctx0" brushRef="#br0" timeOffset="93507.6375">1625 9636 1053 0,'-1'-7'412'0,"-5"-8"-205"0,2 7-16 16,3 19-76-16,-2 10-29 15,0 25-51-15,7 12-2 16,1 7-7-16,0 1-3 16,1-8-10-16,-6-13 0 15,0-16 2-15,1-6 3 16,0-19 23-16,0-3 5 16,-1-11 2-16,0-10-3 0,-3-12-27 15,1-7-9-15,1-11-7 16,-4-4 0-16,10-2 0 15,-1-4 1-15,0 7 0 16,3 4-1-16,-11 8-2 16,6 9 0-16,-3 11 0 15,-2 3-3-15,5 22-8 16,-4 5 1-16,2 18-1 16,3 10 2-16,2 10 6 15,4 7 2-15,8-2 1 16,5-4 0-16,8-13 1 15,3-10 1-15,-1-17 0 16,0-9 1-16,-5-18 4 16,-3-9 3-16,-5-12 1 15,-4-7 1-15,-9-4 2 16,-6-4 0-16,-6 8-2 0,-3 3-1 16,-2 15 3-1,3 12 1-15,1 17-6 0,0 8 2 16,4 22-10-16,3 5-1 15,4 17 1-15,4 3 2 16,5 4-1-16,0 4 0 16,2-9-1-16,2-4 2 15,3-11-1-15,-2-7-2 16,1-11-70-16,-1-7-57 0</inkml:trace>
  <inkml:trace contextRef="#ctx0" brushRef="#br0" timeOffset="93693.4222">2147 9716 1644 0,'-2'0'374'0,"-1"8"-143"16,1 5-84-16,1 21-81 15,1 8-20-15,-1 9-24 16,1 2-9-16,3-9-13 15,2-8-43-15,10-12-38 16</inkml:trace>
  <inkml:trace contextRef="#ctx0" brushRef="#br0" timeOffset="93972.591">2620 9845 1655 0,'-6'17'384'15,"-13"20"-159"-15,-1-2-55 16,-1-1-86-16,-8-8-29 16,0-14-26-16,0-5-4 15,-1-14-13-15,5-8-5 16,2-3-21-16,2-8-10 0,10-1-4 16,4 2-1-16,9 1 4 15,6 4-2-15,8 11-1 16,6 7 5-16,9 14 13 15,7 10 12-15,-4 9 21 16,3 4 1-16,-10 3-2 16,-5-2 43-16</inkml:trace>
  <inkml:trace contextRef="#ctx0" brushRef="#br0" timeOffset="94441.9107">3197 9807 1516 0,'3'14'249'0,"0"21"-104"16,0 1-19-16,-1-1-41 15,-2-1-12-15,-2-12-35 16,2-7-10-16,-2-11 4 15,0-7-3-15,-2-14-4 16,-1-9-4-16,5-8-18 16,0-6-3-16,9-1-6 15,5 4-3-15,5 8 6 16,2 5 5-16,2 17 18 16,-1 6 6-16,-4 17 3 15,1 9-5-15,-9 16-8 16,3 5-4-16,1 0-13 15,1-2-39-15,4-11-387 16</inkml:trace>
  <inkml:trace contextRef="#ctx0" brushRef="#br0" timeOffset="94749.6031">3558 9926 1390 0,'0'4'287'16,"2"6"43"-16,-2-1-118 15,11 3-106-15,1-4-21 16,7 0-36-16,3-5-9 16,4-7-16-16,0-3-6 15,-2-13-7-15,-1 0 0 0,-8-10 1 16,-4 0 2-16,-11-4 1 16,-6 2-2-16,-9 8-7 15,-5 4-6-15,0 15-13 16,0 8-4-16,2 16-3 15,2 8 1-15,5 14 7 16,6 4 3-16,4 9 4 16,3-2 3-16,10 6 2 15,2 2-1-15,10-4-4 16,0 4-41-16</inkml:trace>
  <inkml:trace contextRef="#ctx0" brushRef="#br0" timeOffset="95440.8836">3993 9748 1514 0,'-6'-2'310'16,"-4"0"-40"-16,-7 8-97 15,0 4-46-15,1 13-72 16,8 8-23-16,8 7-24 16,10 4-2-16,8-7-3 15,0-9 2-15,9-8 4 16,-6-8 3-16,4-11 10 16,-2-5 7-16,-4-12 7 15,0-2-1-15,-7-9-6 16,-1-1 0-16,-9 1 0 15,-1 0 2-15,-2 10 3 0,-2 5-4 16,-1 7-12-16,-4 6-7 16,1 9-10-16,1 3-1 15,1 12-2-15,6 5-1 16,10 1 0-16,0-4 2 16,11-3 0-16,-2-6 1 15,3-6 2-15,3-2 1 16,-9-8 0-16,3-2 2 0,-3-8 0 15,-2-4 3-15,2-9-2 16,-6-4-7-16,-6-6-56 16,-2-5-39-16,-7-1-77 15,-3 0 4-15,-8 2 46 16,2 5 30-16,-1 7 96 16,0 7 38-16,2 10 36 15,2 4 10-15,1 6-28 16,1 1-23-16,7 2-3 15,4 0 244-15</inkml:trace>
  <inkml:trace contextRef="#ctx0" brushRef="#br0" timeOffset="96039.1225">4488 9707 1535 0,'6'0'274'0,"3"0"-79"16,8-1-103-16,1-1-4 16,3 1-13-16,1-3-10 15,-2 2-24-15,2-2-15 16,-7 2-15-16,-4 1-1 0,-11 4-1 15,-10 2-2-15,-11 8-3 16,-4 4-1-16,-6 3-5 16,10 5-1-16,9 1-5 15,5 2-3-15,14 5 0 16,0-1 2-16,8-5 6 16,5-6 3-16,6-8 8 15,3-6-1-15,3-9 4 16,-4-6 0-16,-9-12 3 15,0-6 0-15,-8-6 2 16,-3-3-3-16,1 9 7 16,-2 5 0-16,-2 12-2 15,-2 7-2-15,2 11-6 16,-1 6-3-16,0 11 0 16,1 4 0-16,-1 0-3 15,1-4 0-15,2-8-1 0,1-3 1 16,0-11 4-16,2-4 1 15,3-13 1-15,1-10-2 16,11-7-7-16,4-4-1 16,2 3-3-16,0 4 1 15,-5 12-2-15,-10 7 3 16,-2 19 1-16,-11 13 5 16,-5 17 11-16,-5 5 1 0,-5 3 9 15,10 2-13-15</inkml:trace>
  <inkml:trace contextRef="#ctx0" brushRef="#br0" timeOffset="96986.2149">5789 9713 1237 0,'-8'-4'277'0,"-12"0"-139"16,-5 0-15-16,-2 10-31 15,1 7-18-15,3 2-41 16,3 6-15-16,13-5-21 16,6-2-5-16,16-2-2 15,4-3 1-15,5-5 5 16,1-4 2-16,-5-4 4 16,-2 2 3-16,-12 0 3 15,-6 2 2-15,-19 4-2 16,-1 7-2-16,-10 11 2 15,-4 7 8-15,9 2 17 16,-2 3 6-16,17-1-3 16,5-6 0-16,15-1-5 15,6-9 2-15,10-8 2 16,4-8-4-16,4-1-12 0,0-3-1 16,0-9-2-16,-2 1-15 15,3-10-80-15,-5-6-57 16,-3-3-30-16,-4-2 14 15,-13-2 80-15,-4-1 50 16,-4 10 83-16,-1 5 36 16,-1 15 45-16,0 10 9 15,-4 12-37-15,3 4-31 16,5 11-40-16,-1 2-12 0,3 0-21 16,0 0-1-16,-5-9-3 15,5-2-1-15,-2-12-11 16,0-6-16-16,2-9-56 15,3-8-30-15,1-8-49 16,0-5 5-16,3-2 4 16,-3-4 30-16,3 4 49 15,-1 4 43-15,-7 8 69 16,-1 8 35-16,-5 7 25 16,-11 5 14-16,-4 7-19 15,-5 4-9-15,-4 5-11 16,8 1-17-16,5-3-33 15,10 1-10-15,5-7-15 16,8 1-3-16,6-3-1 16,5 0 0-16,7-1 15 15,1-3-77-15,4-7-82 0</inkml:trace>
  <inkml:trace contextRef="#ctx0" brushRef="#br0" timeOffset="97446.5312">6227 9834 804 0,'-1'-2'448'0,"2"-3"-227"16,4-1-111-16,11 2-43 16,6 1-14-16,11 1-22 15,0 1-11-15,1 1-6 16,-3 1 2-16,-14 3 8 15,-3 0 6-15,-12 1 5 16,-3-1 8-16,-9 4 25 16,-6-1 13-16,-6 4 18 15,-2 3-5-15,1 4-41 16,7 2-25-16,12 5-25 16,9-1-4-16,10-3-1 15,5 1 0-15,3-9 4 16,-1-7 2-16,3-2 3 15,0-9 2-15,0-7 3 16,1-6-1-16,2-6-11 16,-1 2-7-16,-3-2-9 0,-2 3-1 15,-9 7 10-15,-5 4 3 16,-7 10 4-16,-1 6 4 16,-1 5 6-16,0 5 3 15,1 4 1-15,0-2 0 16,3 3-11-16,2-2 4 15,2-7-45-15,0-1-68 16</inkml:trace>
  <inkml:trace contextRef="#ctx0" brushRef="#br0" timeOffset="97597.5452">6640 9586 1851 0,'-4'-3'518'15,"0"-2"-257"-15,1 8-170 16,3 2-47-16,7 11-81 16,0 4 354-16</inkml:trace>
  <inkml:trace contextRef="#ctx0" brushRef="#br0" timeOffset="97956.7957">6833 9663 1651 0,'0'-2'382'0,"-1"0"-147"0,8 19-121 16,6 13-45-16,0 28-34 16,0 9-5-16,-2 12-6 15,-2 2-3-15,-2-7-4 16,2-5-4-16,-5-17-29 15,-1-9-24-15,-2-17-58 16,-1-10 25-16</inkml:trace>
  <inkml:trace contextRef="#ctx0" brushRef="#br0" timeOffset="98106.4861">6896 9961 1559 0,'13'4'238'0,"16"2"-183"0,-1 1-14 16,2-1-25-16,-4-5-45 15</inkml:trace>
  <inkml:trace contextRef="#ctx0" brushRef="#br0" timeOffset="98389.0623">7109 9777 1535 0,'-2'4'302'0,"-1"4"-48"0,6 10-113 16,2 7-31-16,5 7-27 15,-3 1-16-15,-2-5-23 16,-1-3-10-16,-3-10-15 16,1-4-4-16,4-12-4 15,4-11-2-15,10-12-3 16,2-5-1-16,4-2-5 15,3 2-2-15,-2 8-1 16,-1 9 0-16,-4 13 1 16,-7 8 2-16,-9 14 6 15,-3 5 1-15,-6 5 2 16,-1 2-3-16,4-4-19 16,4-2-2-16</inkml:trace>
  <inkml:trace contextRef="#ctx0" brushRef="#br0" timeOffset="98705.2167">7661 9835 1026 0,'-2'-4'448'0,"-9"-8"-196"15,1-1 6-15,-4 1-58 16,-1 2-25-16,3 7-70 16,-5 3-37-16,5 8-48 15,-2 5-12-15,4 7-8 16,1 5 0-16,4 2 3 16,0 0 0-16,4-5 2 15,1-4 4-15,1-11 8 16,4 1 2-16,5-8-1 15,2-2-3-15,3-2-20 16,1-4-22-16</inkml:trace>
  <inkml:trace contextRef="#ctx0" brushRef="#br0" timeOffset="99032.3007">7783 9831 1614 0,'7'2'351'16,"6"8"-122"-16,-2 7-39 16,-5 9-71-16,3 3-21 15,1-1-42-15,-10-2-17 16,4-4-23-16,-4-11-4 16,1-5-4-16,12-5 0 0,-4-13-3 15,4-5 0-15,0-11-8 16,-2-5-3-16,11 1-11 15,4 3 0-15,0 7-2 16,2 10 2-16,-5 12 10 16,-5 7 1-16,-3 20 14 15,-7 2 9-15,-8 6 10 16,0 5 1-16,-1-10-7 16,-1 0 4-16,4-8 78 15,5-7-663-15</inkml:trace>
  <inkml:trace contextRef="#ctx0" brushRef="#br0" timeOffset="99991.8712">8714 9673 1434 0,'0'2'237'15,"-4"14"-27"-15,-3 11-45 16,0 30-63-16,-3 15-4 15,2 13-37-15,1 4-20 16,1-10-20-16,3-11-1 16,1-19-9-16,2-11 7 15,3-20-51-15,3-10 29 0</inkml:trace>
  <inkml:trace contextRef="#ctx0" brushRef="#br0" timeOffset="100402.8253">8677 9916 1548 0,'16'3'280'31,"-8"-2"-59"-31,1 2-179 0,28 4-8 0,10 4-13 16,8 3-8-16,-28-15-1 16,8-3 2-16,-9-7 2 15,-7-8-1-15,-3-2-9 16,-7-6-4-16,-3 0-4 15,-4 3-1-15,-2 10 3 16,-1 6-3-16,-1 13-4 16,-2 7 2-16,3 9-1 0,-1 5 4 15,1-1 3-15,0-3 1 16,2-9 1-16,0-4 1 16,2-10 3-16,1-5 0 15,-3-9-2-15,2-7-2 16,1-8-4-16,2-1-1 15,7 1-1-15,2 4-2 16,5 6 1-16,-5 8 2 0,-2 12 4 16,-3 5 6-16,-2 12 6 15,1 4 0-15,2 9-2 16,-3 3-3-16,2 2-14 16,2 0-16-16,5-8-129 15</inkml:trace>
  <inkml:trace contextRef="#ctx0" brushRef="#br0" timeOffset="100681.5841">9407 9824 1465 0,'-3'-7'258'0,"-8"-9"-46"16,-3 2-27-16,-6 2-64 15,-2 4-34-15,4 7-51 16,-2 6-16-16,2 8-26 16,6 8-4-16,4 2-3 15,11 3 0-15,13-3 4 0,7-4 1 16,9-4 6-16,-8-7 1 16,2-8 4-16,-8-4 2 15,-7-6 4-15,0-1 1 16,-9 1-32-16,-2-1 157 15</inkml:trace>
  <inkml:trace contextRef="#ctx0" brushRef="#br0" timeOffset="101045.6241">9525 9910 1584 0,'8'5'315'0,"9"4"-133"16,3-3-25-16,5-4-65 16,0 0-23-16,3-4-32 15,-2-1-7-15,2-6-7 16,-8-4-4-16,-3-8-2 16,-1-1 0-16,-14-7 1 15,-5 4 0-15,-9-1-5 16,-12 1-3-16,-4 5-6 15,3 2-4-15,-5 10-8 0,7 8-5 16,7 15-5-16,2 7-1 16,8 17 3-16,-4 6 2 15,11 14 5-15,2 3 0 16,2 4 8-16,5-3 1 16,-10-10 3-16,0-2 1 15,4-15 5-15,2-9-37 16,6-14-299-16</inkml:trace>
  <inkml:trace contextRef="#ctx0" brushRef="#br0" timeOffset="101579.2899">10042 9779 1305 0,'-4'-7'282'0,"-5"-8"-57"16,-7 3-33-16,-1 9-94 15,-1 0-24-15,8 7-49 16,4 2-17-16,6 4-11 16,7 3-2-16,10 3-1 15,3-1 3-15,0-5 3 16,2-1 1-16,-6-3 2 0,-4-1 2 15,-4-2 2 1,-6-2 1-16,-12-1-2 0,-1 3-1 16,-10-1-4-16,0 4-1 15,5 4-1-15,-1 1-1 16,9 2-3-16,4 2 1 16,7 0 4-16,5 4 5 15,9-5 6-15,2-2 3 16,2-2 6-16,1-10 2 0,1-7 1 15,3-1 1-15,1-9-6 16,1 0-3-16,-5-7-5 16,0-6-2-16,-9-2-3 15,-2 1 0-15,-3 3-1 16,-7 5 0-16,-4 9-1 16,2 8 3-16,0 11 7 15,-5 8 1-15,7 7-2 16,-5 3-3-16,-2 4-6 15,8 0 0-15,0 1-34 16,8 0-40-16</inkml:trace>
  <inkml:trace contextRef="#ctx0" brushRef="#br0" timeOffset="101740.0954">10242 9516 1667 0,'-3'-8'391'0,"-5"-3"-147"16,6 7-162-16,5 3-19 15,10 13 216-15</inkml:trace>
  <inkml:trace contextRef="#ctx0" brushRef="#br0" timeOffset="102147.8318">10768 9720 1475 0,'6'-7'300'16,"2"-6"-42"-16,0 14-70 0,2 6-46 15,-3 14-79-15,4 8-14 16,0 5-4-16,0 3-2 15,2-6-2-15,2-6-3 16,-2-14-8-16,1-7-2 16,-1-11-5-16,-2-7-3 15,2-9-4-15,-3-2-5 16,-5-1-15-16,-1 3-24 16,-2 3-71-16,2 4-63 15</inkml:trace>
  <inkml:trace contextRef="#ctx0" brushRef="#br0" timeOffset="102447.1489">11286 9729 1311 0,'-1'12'268'0,"-5"15"-73"16,-3 3-7-16,-3 3-54 15,-2 0-18-15,-2-3-48 16,-1-4-19-16,-9-13-25 15,1-5-3-15,2-14-5 16,0-10-3-16,6-6-8 16,4-2-3-16,7-2-7 15,6 1-3-15,9 5-1 16,4 0-1-16,8 6 14 16,4 7 5-16,3 11 18 0,0 10 7 15,-5 9 0-15,-1 6 2 16,-9 6-4-16,2 1-4 15,-1-1 7-15,-6-8-24 16</inkml:trace>
  <inkml:trace contextRef="#ctx0" brushRef="#br0" timeOffset="103199.9083">12142 9699 1287 0,'-5'-6'289'16,"-8"-3"-67"-16,-3 3-15 15,-10 6-64-15,0 1-26 16,2 8-59-16,3 2-23 16,12 5-33-16,8 2-7 15,6 0-4-15,9 0 2 16,7 1 5-16,5-2 2 0,1-4 0 16,-1-5-2-16,-9-7-11 15,-9-1 1-15,-8-3-2 16,-6-2 3-16,-13 2 9 15,-1-2 1-15,-9 5 0 16,-1 0-1-16,5 8-3 16,5 0-4-16,6 7-3 15,7 1-1-15,6 5 0 16,1 2 2-16,8 2 4 16,5 1 3-16,6-6 4 15,8-5 1-15,6-6 3 16,1-5 0-16,3-7 3 15,-5-2-1-15,-3-10 2 16,-6-5-2-16,-5-6 2 16,1-4-2-16,-8 0 4 15,0 0-5-15,-11 5 28 16,-4 4 9-16,0 12 13 0,-3 3 4 16,1 12-30-16,6 6-11 15,-1 9-16-15,0 6-3 16,2 6-1-16,-1-2 8 15,1 4-49-15,2-3-14 16,3-7-327-16</inkml:trace>
  <inkml:trace contextRef="#ctx0" brushRef="#br0" timeOffset="103382.7879">12239 9581 1766 0,'-3'-2'391'0,"-5"-4"-286"15,2 3-55-15,6 3-46 16,2 0-32-16,-2 0-100 16</inkml:trace>
  <inkml:trace contextRef="#ctx0" brushRef="#br0" timeOffset="103591.2269">12448 9845 1518 0,'3'15'321'0,"2"11"-31"16,1-5-109-16,1-3-44 16,-2-8-62-16,2-6-11 15,1-8-16-15,2-4-9 16,1-7-18-16,4-3-8 15,0-5-27-15,0-6-20 16,1-1-49-16,-1 1-18 16</inkml:trace>
  <inkml:trace contextRef="#ctx0" brushRef="#br0" timeOffset="104054.7208">12952 9836 1218 0,'-21'15'345'15,"-18"8"-71"-15,6 0-130 16,3-4-35-16,9-6-64 16,3-4-9-16,7-12-17 15,3-3-5-15,4-12-7 16,4-3-10-16,4-3-10 15,4-1-2-15,4 4 1 0,2 0 5 16,1 12 3-16,-2 7 2 16,-2 10 12-16,0 8 8 15,5 9 14-15,-1 1 2 16,2 0-5-16,2 1-3 16,1-9-9-16,3-3-2 15,1-8 0-15,-4-6 0 16,-2-9-1-16,-2-2-4 15,-2-10-8-15,-2-4-5 0,-3-1-5 16,1-3-1-16,-1 4 4 16,0 8-2-16,-5 5 2 15,0 8 4-15,0 11 13 16,0 9 12-16,3 14 17 16,0 5 3-16,2 7-10 15,5-2-8-15,5-6-5 16,-4-6-17-16,3-13 161 15</inkml:trace>
  <inkml:trace contextRef="#ctx0" brushRef="#br0" timeOffset="104543.6424">14057 9869 1460 0,'1'-7'253'0,"-1"-8"-41"16,-3-5-17-16,-7-1-41 15,-9-1-11-15,-5 4-39 16,-3 5-17-16,-3 9-39 15,5 4-27-15,2 10-22 16,5 6-9-16,9 8-1 16,7 8-1-16,9 4 6 15,6 0 6-15,10-7 0 16,2-7 0-16,10-8 0 16,-2-10 2-16,-2-9-5 15,0-5-28-15,-13-14-103 16,0-1-85-16</inkml:trace>
  <inkml:trace contextRef="#ctx0" brushRef="#br0" timeOffset="104655.3505">13972 9595 1307 0,'-8'-7'311'0,"-7"-6"-17"16,5 8-135-16,5 2-51 16,5 3-79-16,5 2-21 15,-5-2-124-15</inkml:trace>
  <inkml:trace contextRef="#ctx0" brushRef="#br0" timeOffset="105128.4296">14138 9721 1587 0,'-1'6'337'0,"5"6"-120"16,4 1-28-16,12-1-92 15,1-3-30-15,2-2-34 16,3-4-10-16,0-2-12 15,1 1-2-15,-1-4-1 16,-5-1-4-16,-3-1 1 16,-3 0-2-16,-5 0-1 15,-2 0-3-15,-8-1-5 16,0 3-1-16,-5 2-3 16,4 0 2-16,-1 0 0 15,1 0 1-15,-8 8 0 0,-30 42 0 16,32-22 1-1,6 5-1-15,4 1 2 0,5-3 3 16,11-8 0-16,-2-6 2 16,5-11 1-16,2-3 1 15,-2-10 1-15,3 0-1 16,2-8-1-16,1-1 1 16,-3-4-1-16,-4-4 0 15,-5-3 3-15,-5 1-1 0,-8 8 1 16,-5 4 5-16,-2 10 10 15,-4 8 12-15,3 11 11 16,2 5-1-16,-1 13-8 16,4 1-9-16,6 1-12 15,1-2-4-15,4-8-19 16,3-6 158-16</inkml:trace>
  <inkml:trace contextRef="#ctx0" brushRef="#br0" timeOffset="105727.1674">15408 9773 1291 0,'-9'-1'269'0,"-10"1"-99"15,-1 2-25-15,6 16-52 16,4 7-20-16,10 14-17 16,6 4 8-16,12-2-1 15,5-2-7-15,8-15-12 16,5-5-7-16,1-19 1 15,1-10-1-15,0-18-6 16,-7-13-3-16,-8-13-6 16,-4-4-2-16,-13-7-2 15,-6-2 1-15,-13-3-5 16,-10 3-3-16,-18 0-8 0,-5 9-3 16,-2 25-6-16,4 11-4 15,7 31-8-15,9 12-1 16,11 11 1-16,8 3 0 15,16 1 8-15,7 1 2 16,18-5 3-16,8-2 23 16,18-5-56-16,4-4 164 15</inkml:trace>
  <inkml:trace contextRef="#ctx0" brushRef="#br0" timeOffset="105968.3596">15765 9711 1386 0,'0'1'229'0,"7"1"-58"15,6 0-37-15,15 2-40 16,6-4-23-16,10-1-35 15,8 1-9-15,-4-1-17 16,-6 1-32-16,-11 2-115 16,-10-1-125-16</inkml:trace>
  <inkml:trace contextRef="#ctx0" brushRef="#br0" timeOffset="106154.3797">15828 9826 1128 0,'-6'3'363'16,"-2"7"-173"-16,7-5-23 15,10-2-52-15,11-3-27 16,14 0-37-16,10 0-15 16,6-3-13-16,-3 0-26 0,-3-2-115 15</inkml:trace>
  <inkml:trace contextRef="#ctx0" brushRef="#br0" timeOffset="106640.9031">16576 9693 871 0,'-3'-5'504'16,"-9"-9"-262"-16,-2 1-36 15,-9 0-36-15,-2 4-35 16,-5 5-60-16,-2 4-30 16,-3 4-33-16,4 8-7 0,5 5-6 15,5 4-2-15,10 6 3 16,7 1 0-16,8 7 6 16,9-1 3-16,14-3 4 15,5-1 2-15,13-9 3 16,3-8 1-16,0-12-1 15,-8-9 0-15,-9-15 1 16,-4-4 6-16,-15-5 40 16,-7-1 11-16,-13 0 15 15,-8-2-7-15,-12-4-49 16,-1 5-13-16,5 6 11 16,1 5-278-16</inkml:trace>
  <inkml:trace contextRef="#ctx0" brushRef="#br0" timeOffset="138686.5304">16967 9813 1235 0,'8'-7'308'16,"12"-1"-102"-16,-1 8-8 16,-8 23-63-16,-7 10-18 15,-14 13-48-15,-11 3-14 16,-6-5-29-16,1-4-39 0,9-19-245 15</inkml:trace>
  <inkml:trace contextRef="#ctx0" brushRef="#br0" timeOffset="139119.3687">17308 9780 1478 0,'-4'-1'269'16,"-4"-2"-43"-16,-2 7-108 15,0 5-23-15,2 11-50 16,2 7-16-16,6 3-15 16,5 0-3-16,5-9-2 15,5-6 0-15,11-9 2 0,1-6 3 16,7-7 1-1,-1-6 0-15,-8-3 0 0,-1-5 1 16,-16-3 0-16,0-1 0 16,-8 0-5-16,0 7-3 15,-1 9-8-15,-6 5-6 16,7 11-4-16,-4 6 0 16,10 9 1-16,4 2 4 0,8-1 2 15,1-3 2-15,4-6 2 16,-2-5 2-16,1-9 2 15,0-4 2-15,-6-8 5 16,6-7 3-16,-8-10 1 16,-3-2-1-16,-4-3-15 15,-7 0-31-15,-9 9-141 16</inkml:trace>
  <inkml:trace contextRef="#ctx0" brushRef="#br0" timeOffset="139224.7073">17529 9615 1397 0,'0'-2'230'0,"0"-2"-83"16,6 4-54-16,-6 0-101 15</inkml:trace>
  <inkml:trace contextRef="#ctx0" brushRef="#br0" timeOffset="139549.8389">17974 9682 1435 0,'-11'2'251'0,"-7"0"-36"16,-6 10-91-16,-5 6-35 0,2 5-43 15,5 7-21-15,11 3-19 16,7-2-4-16,14 0-3 15,6-7-1-15,14-10 27 16,2-4 14-16,-2-11 19 16,1-1 4-16,-15-5 9 15,-3 1 14-15,-13-1 8 16,-7 2 4-16,-12 2-35 16,-4-1-26-16,-4 0-15 15,1-2-31-15,11-2-46 16,3 0-479-16</inkml:trace>
  <inkml:trace contextRef="#ctx0" brushRef="#br0" timeOffset="139866.9894">18022 9742 1408 0,'10'-1'257'0,"9"-2"-28"16,17 3-106-16,6-1-19 15,8 0-53-15,-5 1-15 16,-4 0-19-16,-4 0-4 16,-10-3 0-16,-2-2-2 15,-9-3 1-15,-3-1 0 16,-10-1-2-16,-3 2-2 0,-8 1-3 16,-6 7-3-16,-8 4-2 15,-2 4 0-15,-1 10 7 16,4 3 0-16,7 7-1 15,7-1 2-15,10 5-8 16,2-5-1-16,13 0 1 16,3-5 0-16,4-6-10 15,5-3-24-15,2-11-126 16</inkml:trace>
  <inkml:trace contextRef="#ctx0" brushRef="#br0" timeOffset="140225.2687">18673 9703 1467 0,'-13'-3'269'0,"-16"2"-33"16,2 1-64-16,4 5-96 0,7 4-34 16,10 5-35-16,6 4-7 15,13 3-4-15,2-1 2 16,9-1 2-16,-2-2 2 15,-1-7 0-15,-2-2 3 16,-7-7 0-16,-3-3 1 16,-9-4 3-16,-3-1-1 15,-12-2 0-15,-4 2-1 0,-3 2-1 16,-3 1 7-16,5 7 10 16,3 5 3-16,7 7 10 15,6 7 1-15,4 1 3 16,7 5-2-16,9 1-6 15,2-4-6-15,10-7-12 16,5-3-2-16,5-10-3 16,4-6-32-16,1-8-432 15</inkml:trace>
  <inkml:trace contextRef="#ctx0" brushRef="#br0" timeOffset="140670.2153">19513 9817 1328 0,'-2'-7'274'0,"1"-6"-31"16,-9-1-28-16,-2 2-46 15,-6-2-16-15,-5 2-34 16,-1 4-20-16,-5 7-40 15,2 3-19-15,0 11-32 16,6 1-8-16,8 8-10 16,6 1-1-16,13 3 0 15,9 4 2-15,10-6 5 16,7-3 1-16,0-5 4 16,-4-9 2-16,-5-6-11 15,-1-4-19-15,-9-17-74 16,2 1-72-16</inkml:trace>
  <inkml:trace contextRef="#ctx0" brushRef="#br0" timeOffset="140783.468">19460 9588 1425 0,'-6'-7'276'16,"-8"-6"-24"-16,2 5-69 16,7 4-129-16,4 4-12 15,10 2-162-15</inkml:trace>
  <inkml:trace contextRef="#ctx0" brushRef="#br0" timeOffset="141094.2814">19535 9656 1453 0,'0'-10'268'16,"3"-10"-19"-16,11 1-117 15,7-2-5-15,5-1-34 16,5 10-6-16,6 8-25 15,1 9-16-15,3 19-25 16,-5 4-4-16,-4 13-5 16,-4 9 0-16,-9 5-2 15,-5 1 1-15,-5-5 4 16,-3-5 2-16,-4-16 8 16,-6-10 5-16,-8-16 7 15,-4-5-1-15,-6-13-7 16,-1-2-7-16,-2 0-14 15,1 1-5-15,1 12-8 0,2 5-4 16,2 12 12-16,3 2-30 16,9 2 336-16</inkml:trace>
  <inkml:trace contextRef="#ctx0" brushRef="#br0" timeOffset="141433.3759">20067 9758 1561 0,'12'6'281'0,"10"16"-123"15,-9-1-20-15,-10 13-31 16,-4-3-9-16,-9-4-13 15,5-4-19-15,1-14-22 16,4-6-4-16,6-12-14 16,3-8-4-16,11-10-11 15,3 1-5-15,4 3-6 16,2 4-2-16,-3 11-3 16,-3 7 3-16,-9 14 15 15,-5 9 10-15,-10 11 7 16,-5 6-2-16,0 3-7 15,0-5-3-15</inkml:trace>
  <inkml:trace contextRef="#ctx0" brushRef="#br0" timeOffset="142168.084">20820 9720 1155 0,'5'4'369'0,"7"10"-99"16,0 6-59-16,-8 8-70 16,0 4-18-16,-9-1-53 15,-2-2-8-15,4-8-23 16,-1-8-7-16,8-9-8 15,1-8-8-15,7-14-3 16,1-6-2-16,4-6-6 16,2 1-2-16,-2 8-3 15,4 4-2-15,-5 16 3 16,-4 1 5-16,-3 20 19 16,-4 8 8-16,-4 7-2 15,-1 5-2-15,2-4-22 0,3-5 337 16</inkml:trace>
  <inkml:trace contextRef="#ctx0" brushRef="#br0" timeOffset="142603.8234">21644 9681 1550 0,'-12'-6'322'15,"-10"-3"-82"-15,-3 11-96 16,-1 7-56-16,4 13-61 15,8 6-16-15,15 4-12 16,12 5-3-16,14-1 4 16,3-5 1-16,5-7 5 15,1-9 1-15,-5-14 7 16,-3-4 6-16,-13-18 6 0,-7-8 3 16,-14-12-1-1,-5-7-3-15,-9-8-1 0,-2-2 0 16,4-5-7-16,4-6-5 15,16 3-12-15,13 0-5 16,19 12-8-16,6 11 10 16,6 23-50-16,0 10-3 15</inkml:trace>
  <inkml:trace contextRef="#ctx0" brushRef="#br0" timeOffset="142929.4105">21933 9713 1636 0,'0'3'335'0,"-7"8"-191"15,-1 6-44-15,5 8-41 16,-1 5-16-16,7 5-12 16,4 0-5-16,5-7-8 15,8-3 1-15,11-15 6 16,6-8 3-16,5-9 2 0,-5-6-3 16,-9-8-5-16,-6-2-3 15,-10-4 3-15,-6 3-26 16,-14 0 72-16</inkml:trace>
  <inkml:trace contextRef="#ctx0" brushRef="#br0" timeOffset="143054.0698">22042 9569 1586 0,'-3'-6'363'0,"-2"-2"-82"15,4 1-88-15,0 4-106 16,5 3-51-16</inkml:trace>
  <inkml:trace contextRef="#ctx0" brushRef="#br0" timeOffset="143446.4159">22301 9723 1565 0,'2'6'275'16,"1"9"-131"-16,-2 2-27 16,0 10-10-16,-1 2-13 0,3-1-14 15,1 4-11-15,4-10-18 16,5-5-6-16,0-13 1 16,3-6 5-16,2-13 4 15,-2-6-3-15,3-5-21 16,-4-3-10-16,-4 4-6 15,0 3-20-15,-2 6-14 16</inkml:trace>
  <inkml:trace contextRef="#ctx0" brushRef="#br0" timeOffset="143875.9131">22861 9721 1305 0,'-2'3'265'16,"-1"10"-70"-16,-5 3-10 15,-2 8-36-15,-5 3-15 16,-6 3-54-16,-1-2-20 16,-5-5-28-16,1-7-7 0,2-12-6 15,-1-7-1-15,5-11-2 16,1-3-3-16,7-6-7 16,2 1-5-16,10 1-5 15,3 2-3-15,12 5-3 16,2 2-1-16,6 9 2 15,2 3 0-15,1 10 0 16,0 6 3-16,0 8 3 16,-3 4 1-16,-4 6 3 15,-1-1 3-15,-8-5 2 16,1-2 221-16</inkml:trace>
  <inkml:trace contextRef="#ctx0" brushRef="#br0" timeOffset="144134.988">23010 9697 1387 0,'3'-6'287'15,"-2"-2"18"-15,1 8-53 16,-2 17-112-16,-3 10-38 15,2 21-41-15,1 11-1 0,-3 12-15 16,3 6-5-16,-3-7-12 16,1-3-12-16,2-17-6 15,3-5 3-15,5-13-37 16,1-11-22-16,4-14 54 16</inkml:trace>
  <inkml:trace contextRef="#ctx0" brushRef="#br0" timeOffset="144297.0009">23067 9962 1634 0,'8'0'314'0,"14"-4"-203"16,8 1-46-16,3 0-10 15,1-4-21-15,-5-3 0 16,-3 2-41-16</inkml:trace>
  <inkml:trace contextRef="#ctx0" brushRef="#br0" timeOffset="144564.2955">23383 9803 1261 0,'1'10'309'16,"2"14"-44"-16,4 5-65 15,-4 5-69-15,-3-5-10 16,0-6-36-16,-3-6-7 15,1-13-22-15,5-1-6 16,1-12-14-16,2-9-9 0,9-6-14 16,2-7-7-16,10 0-5 15,4 3-1-15,-1 9-2 16,-5 6-4-16,-5 14 8 16,-4 8 14-16,-8 14 27 15,0 10 12-15,-4 5-1 16,0 2-11-16,-1-2-11 15,1-2 12-15</inkml:trace>
  <inkml:trace contextRef="#ctx0" brushRef="#br0" timeOffset="145574.2548">1696 10686 1544 0,'0'-2'326'0,"-4"-2"-59"15,2 15-106-15,4 9-35 16,-2 21-50-16,3 11-1 16,-1 18-15-16,1 1-14 0,0 2-15 15,1-7-15-15,-2-18-5 16,1-8 5-16,2-19-36 15,1-12-33-15,1-17-104 16</inkml:trace>
  <inkml:trace contextRef="#ctx0" brushRef="#br0" timeOffset="145756.8329">1666 10729 1531 0,'6'-5'283'0,"12"-7"-69"16,9 2-59-16,11-1-72 16,8-2-28-16,12 4-36 15,1 4-10-15,-5 5-6 16,-8 7-44-16</inkml:trace>
  <inkml:trace contextRef="#ctx0" brushRef="#br0" timeOffset="145963.2916">1724 10946 1326 0,'6'2'273'0,"11"1"-31"16,12-2-54-16,21-4-83 15,12-3-23-15,7-2-50 16,1 0 22-16,-15 2 58 16</inkml:trace>
  <inkml:trace contextRef="#ctx0" brushRef="#br0" timeOffset="146542.0126">1641 10412 1419 0,'-4'0'221'0,"1"0"-67"16,3-2-30-16,0 2-40 15,5 0-19-15,25 2-29 16,48 4-4-16,-23-3-15 16,6-1-6-16,3-2-3 15,-8 0-1-15,-14 0 2 16,-13 0 1-16,-16 0-3 16,-2 0 1-16,-14-2-2 15,0-1-2-15,-14-2 1 16,-1-3 1-16,2-4-1 15,2-1 1-15,8 2-3 16,0 2-1-16,8 3-3 16,3 2-3-16,6 6 10 0,3 1 8 15,0 9 26-15,-1-1 23 16,-10 4 18-16,9 12 6 16,-23-10-5-16,-1 3-19 15,-3-9-25-15,-12-11-6 16</inkml:trace>
  <inkml:trace contextRef="#ctx0" brushRef="#br0" timeOffset="152801.6998">2650 10902 1376 0,'0'-5'266'0,"0"-2"-33"15,2 12-81-15,4 10-31 16,2 16-46-16,4 4-11 15,1 7-18-15,2 1-5 16,2-8-15-16,3-7-4 0,1-19-3 16,2-10 1-16,2-21 12 15,-1-4 6-15,1-7 13 16,-9-5 2-16,-7 5-15 16,-8-2-9-16,-2 9-26 15,1 10-32-15,1 8-99 16,4 8 267-16</inkml:trace>
  <inkml:trace contextRef="#ctx0" brushRef="#br0" timeOffset="153105.8969">3190 10935 1259 0,'-2'9'287'0,"-1"13"-102"15,-3 1-29-15,-1 6-54 16,-1-5-35-16,-4-3-41 16,0 0-11-16,-2-10-5 0,-5 0 2 15,1-13-4-15,-1-2-8 16,4-11-14-16,4-4-2 16,6 1-1-16,1-4 5 15,8 0 12-15,1 0 12 16,10 4 26-16,6 3 19 15,1 10 23-15,9 6 2 16,-1 19-5-16,-3 5-11 0,-4 11-19 16,-4 3-2-16,-4-3 333 15</inkml:trace>
  <inkml:trace contextRef="#ctx0" brushRef="#br0" timeOffset="153536.0477">3809 10680 1557 0,'-1'-4'322'0,"-1"-2"-92"15,-2 7-42-15,3-1-103 16,-1 10-39-16,-4 19-33 16,-5 30-5-16,12-30-33 15,4-6-58-15</inkml:trace>
  <inkml:trace contextRef="#ctx0" brushRef="#br0" timeOffset="153685.2071">3944 10684 1268 0,'0'-8'327'0,"-1"-5"-10"16,1 6-51-16,-3 12-98 15,-1 10-47-15,0 13-71 16,-3 9-22-16,4 7-3 15,3 2-16-15</inkml:trace>
  <inkml:trace contextRef="#ctx0" brushRef="#br0" timeOffset="154049.2444">4375 10857 1433 0,'-3'9'259'0,"-7"10"-17"16,-7 8-38-16,-9 3-70 16,-6 1-39-16,2-2-52 15,-4-8-16-15,5-8-13 16,5-2-4-16,2-12-5 15,7-6-3-15,6-9-10 16,5-4-8-16,7-2-6 16,3-2 0-16,9 1 6 15,2 0 4-15,7 8 7 16,0 6 5-16,8 14 9 16,1 10 2-16,-1 13 5 15,-1 5-3-15,-6 2 3 0,-5 2-3 16,-3-8 47-16</inkml:trace>
  <inkml:trace contextRef="#ctx0" brushRef="#br0" timeOffset="154270.319">4491 10888 1466 0,'6'4'275'0,"4"4"7"0,5 15-166 16,1 5-18-16,0 6-32 15,3 1-9-15,0-9-17 16,2-1-7-16,2-10-10 16,1-13 0-16,-2-11 16 15,-3-14 7-15,-1-12 1 16,0 1-5-16,-1-2-4 16,3 8-16-16</inkml:trace>
  <inkml:trace contextRef="#ctx0" brushRef="#br0" timeOffset="154763.8438">5127 10885 1475 0,'-3'13'240'0,"-11"22"-77"16,-2-4-25-16,-10 5-66 15,-6-7-16-15,0-11-27 16,1-4-7-16,0-14-5 16,9-3 0-16,5-6-9 15,5-4-2-15,12-3-6 16,2-4-2-16,14 0-2 15,5 0-1-15,8 9 3 16,2 5 6-16,4 14 16 16,-1 9 9-16,-3 9 3 15,2 8-3-15,-5 1-7 16,-3-3 3-16,-8-1-71 16,-7-6-32-16</inkml:trace>
  <inkml:trace contextRef="#ctx0" brushRef="#br0" timeOffset="155047.4099">5162 10869 1390 0,'5'-19'261'15,"13"-21"-18"-15,7 7-27 16,14 6-54-16,9 11-30 16,7 18-42-16,-2 10-4 0,-16 22 1 15,-11 11 1-15,-12 11-8 16,-1 4-12-16,-5-2-31 15,5-6-14-15,-4-16-11 16,2-6-1-16,0-17-3 16,-1-9-2-16,-1-16-7 15,-5-8-3-15,-6-7-5 16,-4-2 0-16,-14 1 3 16,-2 6-1-16,-11 10-2 15,-5 6-4-15,-1 21-20 16,-2 5-10-16</inkml:trace>
  <inkml:trace contextRef="#ctx0" brushRef="#br0" timeOffset="155601.693">5739 10896 1418 0,'-3'0'266'15,"-2"1"-32"-15,-4 14-91 16,1 6-31-16,3 10-42 16,5 1-11-16,11-1-11 15,5-5-2-15,9-16-8 16,3-1-1-16,8-12-4 15,-6-5-5-15,1-2-7 16,-7-7 0-16,-9 1-3 16,-4-1-2-16,-11-3-7 15,0 5-3-15,-5 8-7 16,-1 7-3-16,-7 9-2 0,5 6-1 16,1 3 1-16,8 2 2 15,13-1 0-15,-1-5 2 16,7-4-1-16,-1-8 1 15,0-4 2-15,1-1 1 16,-4-9 1-16,-5 1-6 0,-5-4-45 16,-6-2-21-16</inkml:trace>
  <inkml:trace contextRef="#ctx0" brushRef="#br0" timeOffset="155742.6189">5920 10724 1423 0,'-5'-12'299'0,"-12"-12"48"16,7 5-83-16,4 9-150 16,2 6-46-16,9 8-27 15,7 4-48-15,3 7-20 16</inkml:trace>
  <inkml:trace contextRef="#ctx0" brushRef="#br0" timeOffset="155948.1287">6123 10838 1584 0,'7'14'352'16,"5"11"-94"-16,0 5-103 0,-1 6-39 15,-6-1-59-15,5-7-18 16,1-2-20-16,3-15-2 16,6-11 19-16,0-3 12 15,-1-11 10-15,2 0 3 16,-1-10-20-16,0-3-12 15,-4-6-4-15,-3 0 0 16</inkml:trace>
  <inkml:trace contextRef="#ctx0" brushRef="#br0" timeOffset="156484.8284">6643 10828 1396 0,'-11'-7'236'16,"-11"0"-71"-16,-2 1-29 15,7 7-56-15,7 6-45 16,10 6-32-16,7 3-3 15,10 4 0-15,4-1-1 0,1-1 1 16,0-3 1-16,-1-4 2 16,-5-2 0-16,-1-3 4 15,-11-5 3-15,-8-3 1 16,-8 2-1-16,-9-1-3 16,-4 1 1-16,-6 4 25 15,1 3 13-15,2 6 10 16,10 3-2-16,12 1-23 15,5 2-12-15,11-7-10 16,8 0 0-16,12-2-3 16,5-4 1-16,11-4-11 15,2-5-18-15</inkml:trace>
  <inkml:trace contextRef="#ctx0" brushRef="#br0" timeOffset="157219.1004">6933 10820 1460 0,'4'-3'217'16,"13"-1"-85"-16,3-1-8 15,11 3-49-15,3 2-15 16,-4 0-32-16,-5 3-9 15,-9 4-4-15,-6 0-2 0,-11 4-2 16,-7-2 1-16,-11 1-2 16,-6 2 5-16,-3 4 11 15,-1 1-1-15,10 6-2 16,8 0-7-16,10 4-14 16,2-3-2-16,6 0 1 15,4-1 1-15,9-8 1 16,8-2 1-16,8-10-1 15,-2-4-20-15,4-7-63 16,-1-5-27-16,1-5-17 16,1 0 17-16,-6-3 53 15,-1 7 40-15,-12 5 66 16,-6 6 27-16,-5 13 29 16,-7 3-2-16,-1 6-35 15,-4-5-22-15,-9 4-28 16,1-4-5-16,-6-4-4 0,2 3-1 15,-2-14 0-15,-3-5-1 16,2-4-5-16,5-4-1 16,8 0-7-16,9 0-1 15,9-4-5-15,3 2 1 16,7 1 0-16,-1 5 2 16,0 13 1-16,-2 5 1 15,-4 13 1-15,-2-2 3 0,6 4 7 16,-6-3 3-16,6-5 3 15,4 1-1-15,-4-15 1 16,8-3 2-16,-4-9-1 16,-2-8 0-16,-1-2-1 15,-4-2 0-15,-3-3 4 16,-3 1 5-16,-4-1 9 16,-3 5 5-16,-4 11 11 15,0 7 8-15,0 17-2 16,-2 7-9-16,-5 11-17 15,4 3-11-15,3 2-10 16,3 2 0-16,9-10-27 16,0-4 54-16</inkml:trace>
  <inkml:trace contextRef="#ctx0" brushRef="#br0" timeOffset="157464.5496">7942 10613 1642 0,'0'8'362'0,"-3"7"-130"0,1 6-153 16,1 7-28-16,1-1-21 15,1 1-7-15,3-5-26 16,2-3-35-16,0-12-375 16</inkml:trace>
  <inkml:trace contextRef="#ctx0" brushRef="#br0" timeOffset="157608.1607">8032 10597 1671 0,'-2'13'386'16,"-3"6"-145"-16,7 13-146 16,2 3-32-16,5 0 10 15,3-1 88-15</inkml:trace>
  <inkml:trace contextRef="#ctx0" brushRef="#br0" timeOffset="158176.8149">8907 10778 1421 0,'-10'7'259'0,"-7"5"-30"15,-6 14-98-15,7 6-41 16,10 12-49-16,6-1-15 15,15-6-15-15,2-6 1 16,13-14 1-16,6-3 0 16,3-12 1-16,1-4 3 15,-13-14 3-15,-10-4 3 16,-21-6 1-16,-11 0 6 0,-18 8 1 16,-3 1-2-16,0 9-7 15,7 3-12-15,10 3-23 16,8 1-32-16</inkml:trace>
  <inkml:trace contextRef="#ctx0" brushRef="#br0" timeOffset="158343.3654">9017 10829 1588 0,'11'0'349'15,"9"-1"-78"-15,19-2-152 16,10 0-36-16,3-3-46 15,3-2-14-15,-16 2-10 16,-3 1-3-16,-13-2-65 16,-9 2-61-16</inkml:trace>
  <inkml:trace contextRef="#ctx0" brushRef="#br0" timeOffset="158479.2444">9257 10846 1506 0,'1'16'254'15,"2"19"-82"-15,0-2-48 16,0 0-65-16,3-5-12 16,7-3-14-16,-5-7-25 15</inkml:trace>
  <inkml:trace contextRef="#ctx0" brushRef="#br0" timeOffset="158745.5326">9449 10900 1551 0,'6'10'324'16,"2"6"-41"-16,1 7-129 16,-2 0-31-16,-3-1-36 15,-2-4-12-15,-2-9-34 16,2-6-9-16,3-6-12 16,3-9-4-16,6-12-8 15,3-2-3-15,0-5-4 16,4 2-2-16,2 11-2 15,0 4 0-15,0 14-3 16,-3 9 1-16,-9 14 1 16,-1 5 0-16,-5 8 4 0,-1 1 1 15,-2-3-1-15,4-2-18 16</inkml:trace>
  <inkml:trace contextRef="#ctx0" brushRef="#br0" timeOffset="158971.8914">9790 10863 1540 0,'6'-1'295'15,"3"2"-83"-15,5 10-55 0,-3 8-73 16,1 5-15-16,5 3-6 16,-5-1-5-16,7-3-7 15,-6-5-10-15,2-11-8 16,0-10 9-16,-1-10 8 15,-1-9 2-15,-3-5-13 16,0 0-14-16,-5-6-11 16,1 6 293-16</inkml:trace>
  <inkml:trace contextRef="#ctx0" brushRef="#br0" timeOffset="159480.9416">10836 10859 1449 0,'4'9'215'0,"-2"16"-85"15,5 5-14-15,-8-4-47 16,-2 0-14-16,-6-15-22 16,1-6-5-16,6-7-3 15,-6-11-2-15,8-5-9 16,0-6-2-16,2-11-5 16,6 1-1-16,4-2-8 15,6 5 6-15,5 12 20 16,4 7 4-16,-2 13 10 15,-5 9-8-15,-8 14-18 0,-1 6-3 16,-4 10-2-16,-2-2 10 16,5-6-19-16,1-3 124 15</inkml:trace>
  <inkml:trace contextRef="#ctx0" brushRef="#br0" timeOffset="159779.4047">11183 10915 1488 0,'1'5'277'0,"4"3"-15"0,12 1-153 16,5-1-14-16,5-2-15 15,3-4-1-15,-7-5-19 16,0-5-11-16,-5-6-21 16,-4-2-5-16,-4-7-6 15,-4-3-2-15,-9 0-2 16,-4-2-4-16,-12 5-4 15,0 2-4-15,-4 12-4 16,-4 9-5-16,6 16 1 16,-1 9 1-16,6 14 3 15,7 7 1-15,8 9 1 16,1 1-1-16,5-3 1 16,4-6 1-16,1-10-11 15,6 0-17-15</inkml:trace>
  <inkml:trace contextRef="#ctx0" brushRef="#br0" timeOffset="160109.7763">11755 10769 1436 0,'-12'-7'260'0,"-13"-3"-28"15,-4 3-31-15,-2 10-89 16,3 4-37-16,7 12-49 16,6 4-17-16,15 3-5 15,9 4 6-15,12-5 16 16,6-4 12-16,0-12 24 15,4-3 8-15,-7-13 9 16,-9-7-6-16,0-4-26 16,-9-5-15-16,0 0-7 15,-4 2 287-15</inkml:trace>
  <inkml:trace contextRef="#ctx0" brushRef="#br0" timeOffset="160574.7745">12127 10822 998 0,'-5'-8'455'0,"-8"-6"-223"16,-2 3-9-16,-6 1-53 15,2 8-21-15,-6 4-63 16,2 8-26-16,4 7-40 16,3 4-13-16,6 7-8 15,5 1-2-15,7 0-1 16,4-1 3-16,9-11 1 0,3-4 2 16,2-12 5-1,0-6 3-15,-6-3 3 0,-6-5 0 16,-8-2-2-16,-3 1 10 15,-6-4-50-15,1 3 4 16</inkml:trace>
  <inkml:trace contextRef="#ctx0" brushRef="#br0" timeOffset="160848.581">12200 10857 1374 0,'9'5'253'0,"7"6"-33"16,3 3-30-16,-9 2-65 15,-3-5-13-15,-5 0-36 16,-5-6-14-16,-1-5-27 16,6-1-9-16,-2 0-8 15,0 0-4-15,4-21-8 16,5-33-2-16,-2 30-4 16,3 5-2-16,5 7-2 15,2 4 0-15,-2 9 8 16,0 4 8-16,-1 14 8 15,-5 0 8-15,-2 7-6 16,0 3-4-16,-1 1-3 16,0 0 4-16,5-6 336 15</inkml:trace>
  <inkml:trace contextRef="#ctx0" brushRef="#br0" timeOffset="161162.1083">12774 10863 1506 0,'0'0'282'16,"2"4"-35"-16,-2 4-71 15,-5 5-62-15,-3 2-11 16,-5 4-23-16,-6 0-18 16,-6-8-19-16,1 3-13 0,-5-10-17 15,4-1-2-15,4-5-1 16,-1-11-3-16,9-8-4 15,3-2-2-15,10-3-3 16,5 3-3-16,12 3-1 16,0 3 0-16,6 9-1 15,4 7 1-15,-5 10 1 16,-3 9 2-16,2 16 3 16,-11-1 3-16,2 6 2 15,-1-1 14-15,-4-9-28 16</inkml:trace>
  <inkml:trace contextRef="#ctx0" brushRef="#br0" timeOffset="161308.7229">12660 10606 1750 0,'0'-2'419'0,"-1"-3"-249"0,-3 5-72 16,4 0-58-16,0 0 57 15</inkml:trace>
  <inkml:trace contextRef="#ctx0" brushRef="#br0" timeOffset="161731.5872">13014 10835 1317 0,'-1'7'252'0,"0"14"-71"16,3 8-64-16,11 5-32 15,4-2-9-15,11-1-9 16,-3-9 3-16,10-6-10 16,-6-7-8-16,0-18-17 15,4-3-8-15,-9-24-4 0,1-6-3 16,-9-12-4-16,-4-2 0 16,-17-2-3-16,-10-1-2 15,-15 4-5-15,-8-2-3 16,-3 15 3-16,0 12 4 15,6 22 0-15,7 9-1 16,12 11-7-16,8 8-5 16,13 3-12-16,13 6-22 0,19 1-113 15</inkml:trace>
  <inkml:trace contextRef="#ctx0" brushRef="#br0" timeOffset="162236.15">13589 10776 1462 0,'-12'-7'249'0,"-15"-5"-61"16,4 4-55-16,4 8-84 15,6 3-21-15,3 6-19 16,6 2-8-16,10 7-3 15,4 1-1-15,10 1 3 16,3-2 0-16,1-5 1 16,-2-4 2-16,-7-6 0 0,-3-1-4 15,-6-3-19-15,-5-2-14 16,-4-2-10-16,-9 0 3 16,-7-1 17-16,-3 6 14 15,-4 6 10-15,2 3 2 16,5 5 3-16,1 1 9 15,9 2 16-15,6 1 6 16,8 4 7-16,8-5-4 16,8-1-12-16,2-1-5 0,3-8-10 15,3-4 0-15,1-4-2 16,0-8 1-16,-2-9-1 16,-4-2-1-16,-2-7-2 15,-5-1 0-15,-2 2 1 16,-2 2 1-16,-6 10-2 15,-4 6-2-15,-3 10-2 16,0 6 1-16,0 14-3 16,0 0 2-16,3 4 0 15,2-1-20-15</inkml:trace>
  <inkml:trace contextRef="#ctx0" brushRef="#br0" timeOffset="162549.3049">14145 10887 1465 0,'1'5'223'15,"0"8"-92"-15,-4 3-6 16,-3 5-45-16,-7-5-8 16,-7-3-13-16,-1-1-18 15,-8-8-21-15,6 2-6 16,4-9-4-16,1-6 0 15,5-7-3-15,2-6 1 16,6-3 8-16,5 0 5 0,12 4 6 16,5 3 7-16,5 7 15 15,3 5 7-15,-2 11 17 16,2 6 10-16,-7 12-14 16,3 6-11-16,-6 2-21 15,-3 3-12-15,2-4-8 16,-6-4-16-16</inkml:trace>
  <inkml:trace contextRef="#ctx0" brushRef="#br0" timeOffset="163243.7177">14929 10686 1587 0,'9'10'263'0,"9"16"-169"16,0 8-27-16,-9 11-14 15,-4 4 3-15,-11-3-14 16,-3-4-5-16,1-15-8 15,1-7-7-15,5-16-7 16,4-7-1-16,8-16-13 16,4-8-8-16,8-8-20 15,2-3-9-15,-1 3-13 16,1 3 3-16,-5 9 14 16,-8 5 10-16,-5 9 16 15,-6 7 3-15,-13 7 7 16,3 7 6-16,-5 8 9 0,3 2 3 15,12 5 4-15,5-2-2 16,10-3-4-16,5-4 0 16,5-7-4-16,0-6-3 15,2-9-1-15,-2-8 0 16,2-7-3-16,-4-4 0 16,-2-5-3-16,-5 0 2 15,-7 4-2-15,-1 1 0 16,-3 11-1-16,-3 7 10 0,-2 7 16 15,-1 9 6-15,0 13-3 16,1 4-8-16,2 8-18 16,2 2-3-16,1-6-19 15,-1 0-25-15,-4-12 207 16</inkml:trace>
  <inkml:trace contextRef="#ctx0" brushRef="#br0" timeOffset="163389.8189">15261 10561 1652 0,'0'-2'337'0,"0"-6"-211"16,0 3-55-16,6 12-76 16,4 1-99-16</inkml:trace>
  <inkml:trace contextRef="#ctx0" brushRef="#br0" timeOffset="163568.5804">15470 10697 1342 0,'5'12'325'0,"7"16"73"0,3 5-118 15,-3 5-153-15,2 2-45 16,2-3-45-16,-1-3-10 16,4-17-3-16,-1-10 5 15,1-17 2-15,3-10-1 0,1-11-7 16,7-3-2-16,-4 1-23 15,-8 0 320-15</inkml:trace>
  <inkml:trace contextRef="#ctx0" brushRef="#br0" timeOffset="163992.6095">15858 10764 1259 0,'7'-3'347'0,"7"-1"-36"15,-2 8-99-15,2 5-16 16,-1 13-101-16,-5 5-20 16,-4 5-38-16,-4 0-10 15,-4-7-7-15,2-6-4 16,5-12-2-16,3-7 0 0,11-15-4 16,1-5-2-1,2-9-3-15,3-3-4 0,-2 6 1 16,3 3-2-16,-2 11-2 15,-2 9-3-15,-5 12 0 16,-6 8 3-16,-3 15 2 16,-4 6 1-16,-2 3 16 15,1-1-32-15,3-8 160 16</inkml:trace>
  <inkml:trace contextRef="#ctx0" brushRef="#br0" timeOffset="164662.1047">16542 10733 1259 0,'-18'-3'348'0,"-14"-4"-14"15,-13 8-122-15,-3 6-35 16,7 7-98-16,9 1-28 15,17 5-39-15,7 0-6 16,15 2 0-16,7-1-1 16,11-1 3-16,4-3 0 15,1-10 2-15,0-3 1 0,-12-11 3 16,0-3 0-16,-14-4-2 16,-3-3 0-16,-1-1-1 15,-4 1-12-15,6 1-64 16,2 2-44-16,7 7-171 15,3 1 0-15,3 5 78 16,2 2 70-16,-7 8 153 16,0 2 60-16,-5 5 76 15,-1 2 37-15,4-1-23 16,-3-2-20-16,1-5-74 16,1-3-24-16,4-7-28 15,4-6-8-15,-1-4-6 16,4-2-4-16,-6-1-3 15,-4 2-1-15,5 5-3 16,-5 4 0-16,2 3-3 16,-2 5-1-16,-2 7 0 15,-1 3 2-15,3 2 1 16,-2 0 1-16,3-8 2 0,0-2 2 16,-1-10 1-16,3-7 0 15,-1-8-1-15,4-3 0 16,5-3-3-16,1 3 0 15,2 3-1-15,2 9-1 16,-7 6-3-16,1 6 0 16,-6 13 9-16,-4 3 11 15,-3 10 19-15,-2 2 19 0,-5-2 16 16,-2-3-2-16,-7-9-12 16,-6-6-9-16,-1-10-5 15,-2-3 260-15</inkml:trace>
  <inkml:trace contextRef="#ctx0" brushRef="#br0" timeOffset="165784.866">17625 10753 782 0,'5'-1'520'0,"4"-3"-259"15,6 4-104-15,17 5-37 16,3 2-13-16,13 1-41 0,3-4-15 16,0-1-26-16,-8-3-7 15,-11-3-5-15,-11-1-2 16,-16-2 0-16,0 0-2 16,-11 0-3-16,-6 3-2 15,-11 2-3-15,-3 4-1 16,0 7 0-16,4 2-3 15,9 7 0-15,6 1-1 0,11 7 0 16,7 3 0-16,11 1-11 16,6 1-29-16,5-4-87 15,3-4-50-15,1-5-48 16,1-8-44-16,-1-8-120 16,-2-9 129-16,-1-12 484 15,-4 0 84-15,-6-9-10 16,-2 3-139-16,-11-2-6 15,-4-2 13-15,-10 2-16 16,-7 1-14-16,-5 7-34 16,-5 3-17-16,-4 5-31 15,0 0-13-15,-1 9-20 16,-1 2-8-16,9 11-11 16,0 3-3-16,6 6 0 15,9 3 0-15,2 2 1 16,12 7 0-16,9-7 3 15,2-3 0-15,5-10 1 0,-3-7 1 16,-1-11 3-16,-1-4-1 16,-5-9-1-16,-2-2-1 15,-5-4 0-15,-5-3 0 16,-6 6 0-16,-1-1 0 16,-1 14-2-16,-3 4-3 15,5 8-3-15,0 8 1 16,3 6-1-16,6 3 2 15,4 1 2-15,6 2 1 0,8-7 8 16,7-2 9-16,-3-7 17 16,1-5 5-16,-11-7 9 15,-4-5-1-15,-6-12-14 16,-7-2-4-16,-5-2-4 16,-3-4-21-16,-3 6-14 15,-1 1-33-15</inkml:trace>
  <inkml:trace contextRef="#ctx0" brushRef="#br0" timeOffset="166240.5099">19234 10738 1035 0,'-4'-6'438'0,"-6"-5"-177"16,-3-1-46-16,-2 9-88 16,-3 3-25-16,-1 6-67 15,3 6-11-15,0 3-17 16,7 3-4-16,9 8-3 16,7 1 0-16,16 6 2 15,1-3 1-15,8-8 3 16,0-4 1-16,-6-12 3 15,-5-4 4-15,-18-4 5 16,-10-7-1-16,-17 1 0 16,-9-6-4-16,-4 2-7 15,2 3 5-15,17-3 33 16</inkml:trace>
  <inkml:trace contextRef="#ctx0" brushRef="#br0" timeOffset="166672.7437">19388 10761 1302 0,'-3'-1'282'16,"-8"-2"-82"-16,6 6-35 15,0 5-73-15,-1 3-20 16,6 5-5-16,2 5-6 0,8 3-23 15,1 1-7-15,10-2-5 16,2-6 0-16,2-8-3 16,2-8-3-16,-3-6-3 15,-2-8-1-15,-2-8-2 16,-2 0-2-16,-8-5-4 16,-1 1 0-16,-6 4-4 15,-9 2 0-15,-6 12-4 16,-1 6-2-16,4 8 0 15,-2 5-1-15,16 5 2 16,3 3 1-16,0 2 5 16,12 2 7-16,-3-4 7 15,2-1 3-15,7-5 3 16,-3-5 1-16,-4-8 1 16,0-2-2-16,-5-9-6 15,-3-4 6-15,-5-5-50 0,-1-1-41 16,-8-6-201-16</inkml:trace>
  <inkml:trace contextRef="#ctx0" brushRef="#br0" timeOffset="166774.47">19658 10642 1453 0,'-5'-7'271'15,"-6"-8"-13"-15,3 3-22 16,2 5-103-16,4 1-46 16,6 7-27-16,3 4-31 0</inkml:trace>
  <inkml:trace contextRef="#ctx0" brushRef="#br0" timeOffset="167012.8398">19888 10666 1583 0,'2'7'338'16,"2"5"-88"-16,8 19-124 15,4 8-20-15,-6 22-41 16,-2 10-11-16,-2 3-29 16,-1 0-7-16,-2-11-14 15,-1-13-12-15,4-16-20 16,-3-12-9-16,3-20-3 16,1-4-363-16</inkml:trace>
  <inkml:trace contextRef="#ctx0" brushRef="#br0" timeOffset="167149.4686">19955 10859 1772 0,'8'-2'464'15,"13"-5"-236"-15,3 4-92 16,16 1-86-16,0 1-27 16,1 1 23-16,6 0 296 0</inkml:trace>
  <inkml:trace contextRef="#ctx0" brushRef="#br0" timeOffset="167632.3868">20505 10709 1229 0,'-3'6'326'0,"-8"3"-70"16,-4 13-104-16,-1 6-37 16,-6 4-34-16,0 0-22 15,-3-5-24-15,3-5-5 16,-1-13-13-16,1-9-4 16,5-12-4-16,-1-11-2 0,7-6-7 15,4-1-3-15,10 3-1 16,5 2-1-16,9 8 2 15,2 2-2-15,10 8 26 16,-3 4 12-16,2 10 15 16,-2 8 7-16,-7 8-24 15,1 7-8-15,-4 2-3 16,3 0-8-16,-1-4 32 16</inkml:trace>
  <inkml:trace contextRef="#ctx0" brushRef="#br0" timeOffset="167837.3828">20656 10742 1410 0,'12'-4'258'0,"11"-7"-51"15,11 3-61-15,6 3-15 16,2 5-61-16,-7 0-21 15,-9 3-27-15,-6 1-6 16,-8-2-32-16,-8-1-42 16</inkml:trace>
  <inkml:trace contextRef="#ctx0" brushRef="#br0" timeOffset="167963.5956">20821 10748 1172 0,'-4'9'347'0,"0"11"-125"16,3 5-38-16,0 4-95 15,4 0-23-15,4 1-42 16,-1-5 13-16,4-4-125 16</inkml:trace>
  <inkml:trace contextRef="#ctx0" brushRef="#br0" timeOffset="168316.5509">21168 10794 1195 0,'-10'-16'346'0,"-11"-10"-105"15,-2 8-80-15,0 7-32 16,-2 10-60-16,1 4-19 16,6 11-30-16,3 4-2 15,13 8 2-15,3 0-1 16,14-4 2-16,6-1 0 15,5-11-4-15,3-7 0 16,0-11 2-16,0-6-4 0,2-6-2 16,2 1-5-16,3 2 6 15,-3 5 11-15,-4 8 8 16,-5 5 3-16,-9 16-4 16,-5 3-7-16,-10 10 8 15,-10 0 0-15,-8-3-2 16,-5-3-5-16,-6-8-3 15,1-3 165-15</inkml:trace>
  <inkml:trace contextRef="#ctx0" brushRef="#br0" timeOffset="168824.9309">22067 10721 1316 0,'3'15'256'16,"-1"9"-89"-16,0 11-68 15,-2 5-4-15,-2-2-39 16,-3-8-10-16,0-12-20 15,1-8 1-15,3-13-2 16,2-5 0-16,3-12-6 16,3-6-8-16,1-8-5 15,1-1-1-15,5 0-3 16,3 6 0-16,12 11-7 16,2 4 7-16,4 13 21 15,-3 3 9-15,-10 12 12 16,-7 6-7-16,-13 6-18 15,-2 5-7-15,-2 3 0 0,2-2-16 16</inkml:trace>
  <inkml:trace contextRef="#ctx0" brushRef="#br0" timeOffset="169138.1019">22465 10821 1620 0,'7'1'326'15,"9"0"-168"-15,7 5-37 16,3-3-27-16,-3-1-8 0,-1-6-16 16,-5-3-9-16,0-7-30 15,-2-2-7-15,-11-5-12 16,-4 1-3-16,-12-3-6 16,-8 2-2-16,-6 4-4 15,-2 4-3-15,-1 13-3 16,2 3-2-16,5 15-1 15,3 6 3-15,10 9 2 16,3 6 1-16,4 12 2 16,2 3 0-16,6 3 3 15,1-4 1-15,4-10 1 16,1-10 29-16,-1-11-59 16,2-4 137-16</inkml:trace>
  <inkml:trace contextRef="#ctx0" brushRef="#br0" timeOffset="169587.9454">22961 10858 1126 0,'-6'-14'380'0,"-4"-18"-136"15,-5 0-25-15,-1 2-73 16,-5 5-6-16,-3 9-63 16,-3 8-12-16,-4 10-37 15,8 5-12-15,6 8-1 16,6 4 8-16,11 2 12 16,1 6 5-16,16-2 2 15,-1-2-8-15,9-3-8 16,-5-5-5-16,3-12-2 15,0-5 0-15,1-14-1 16,8-4-1-16,-1-5-6 16,2-3-1-16,0 1 0 15,-1 0 1-15,-2 6 3 16,-1 9 8-16,0 11 6 16,-1 3-1-16,-4 16-5 15,-7 7-9-15,-6 10-6 16,-10 7 3-16,-12 0 3 0,1 2 1 15,-7-13 2-15,2-4 3 16,2-10-20-16,-4-9 264 16</inkml:trace>
  <inkml:trace contextRef="#ctx0" brushRef="#br0" timeOffset="170527.1665">1643 11792 1262 0,'-1'2'273'16,"2"1"-117"-16,11 3-56 16,11-1-16-16,12-8-9 15,4-2-14-15,7-8-19 16,0-2-5-16,-8 3-18 16,-7 1-4-16,-16 7-7 15,-10 4-2-15,-12 7-3 16,-8 4-1-16,-7 5-1 15,-4 0 2-15,2 0 0 16,3 1-1-16,6 1-2 16,5 2 7-16,10 6 9 15,4 3 1-15,8 4 3 16,8-3-8-16,6-6 4 0,7-5-15 16,6-10-86-16,3-2-127 15</inkml:trace>
  <inkml:trace contextRef="#ctx0" brushRef="#br0" timeOffset="170812.5353">2278 11890 1391 0,'6'3'243'0,"6"5"-61"0,-8 7-56 16,-3 3-23-16,-2 1-41 16,-6 4-3-16,-8 1-24 15,-3-3-9-15,-9-3-10 16,2-7-4-16,4-11-6 15,-3-6-2-15,7-10-8 16,3 1-2-16,1-9 0 16,9 5 1-16,6-2 1 15,6 0 1-15,9 4 1 16,5 5 4-16,2 12 16 16,4 3 13-16,3 18 23 15,-3 1 9-15,-5 3-5 16,0 5-9-16,-2-7 9 15,2 1 88-15</inkml:trace>
  <inkml:trace contextRef="#ctx0" brushRef="#br0" timeOffset="171371.458">3268 11781 1106 0,'-10'2'366'0,"-12"8"-194"16,-4 2-2-16,1 8-24 15,1 3-32-15,14 6-45 16,10 5-24-16,10 0-21 16,12 3-8-16,10-11-9 0,4-7-1 15,7-4 3-15,-3-10 1 16,-2-7 4-16,-10-5 6 16,-17-13 2-16,-6-9 1 15,-14-5 11-15,-7-5 9 16,-11-7 5-16,-6-1 4 15,1-5-13-15,2-1-8 16,11 1-14-16,9 1-6 16,12 5-12-16,6 7 4 0,15 8-58 15,5 6-27-15,10 20-156 16</inkml:trace>
  <inkml:trace contextRef="#ctx0" brushRef="#br0" timeOffset="171800.3511">3578 11733 903 0,'-5'4'432'16,"2"10"-246"-16,3 0-81 15,9 2-43-15,5 0-5 16,-2-2-22-16,6-3-8 16,0-6-5-16,-1-5-3 15,-2-3-8-15,-2-3 0 16,-11-1-6-16,-4 1-3 15,-14 1-2-15,-7 2 0 16,-12 3 1-16,3 6 25 0,3 10 44 16,5 2 25-16,15 10 52 15,2 1-6-15,7 0-32 16,4 0-21-16,11-7-31 16,7-3-13-16,9-11-23 15,4 0-3-15,9-9-8 16,-6-8 197-16</inkml:trace>
  <inkml:trace contextRef="#ctx0" brushRef="#br0" timeOffset="172594.2946">3801 11466 1021 0,'3'3'410'16,"2"0"-248"-16,18 3-69 15,10-5-19-15,7-1-23 16,4 0 1-16,-10-8-14 16,-5 0-3-16,-13-1-14 15,-6 4-6-15,-10 3-6 16,-5 1-3-16,-9 2-6 15,-9-1 0-15,0 8-2 16,4 2-1-16,14 9-1 16,5 1-2-16,6 1 1 15,9 3 1-15,1-3 2 16,7 0 1-16,1-1 1 16,-4-4 2-16,-4-4 0 15,-4 1 1-15,-9-5 6 16,-8-3-1-16,-7 0 3 0,-3-1-1 15,9 4 1-15,1 4-2 16,2 4-1-16,3 4-1 16,-1 13-7-16,4 6 0 15,7 12 0-15,-4 3 0 16,-6-1 2-16,-4-7 3 16,-13-14 4-16,2-4 4 15,0-14 3-15,-3-12 0 0,2-12-2 16,0-9 0-16,2-15-8 15,9-3-4-15,17-4-5 16,-3 0-2-16,15 4-3 16,-1 5 2-16,1 8-1 15,9 5 2-15,-2 11 2 16,1 5 0-16,-4 5 2 16,-3 2 0-16,-1 6 13 15,-5 2 23-15,-9 11 35 16,-3 6 11-16,-7 9 5 15,0 3-15-15,0-9-31 16,0 1-9-16,6-16-30 16,8-8 109-16</inkml:trace>
  <inkml:trace contextRef="#ctx0" brushRef="#br0" timeOffset="172937.4132">4736 11802 1311 0,'1'6'272'15,"-6"6"-64"-15,0 7-19 16,-10 6-66-16,-6 2-15 16,-5-1-46-16,-8-2-18 0,3-1-20 15,1-5-10-15,5-12-4 16,4-3-1-1,4-15-3-15,1-1-1 0,10-8-5 16,5-2-3-16,9 0-3 16,2 0 0-16,5 8-1 15,3 3 3-15,-2 12 5 16,4 7 5-16,0 14 8 16,-1 5 3-16,2 11 0 15,-1 0-3-15,-3-5-1 16,-2 2-11-16,-3-15-60 15,-3-2-53-15</inkml:trace>
  <inkml:trace contextRef="#ctx0" brushRef="#br0" timeOffset="173090.0223">4592 11560 1697 0,'-2'-1'413'0,"-2"-2"-148"15,2 11-174-15,4 9-54 16,10 7-19-16,1 2-20 16</inkml:trace>
  <inkml:trace contextRef="#ctx0" brushRef="#br0" timeOffset="173283.623">5069 12014 1716 0,'2'1'466'0,"-2"3"-139"15,0-3-69-15</inkml:trace>
  <inkml:trace contextRef="#ctx0" brushRef="#br0" timeOffset="198083.6525">20697 4000 1094 0,'0'2'404'0,"0"-5"-161"15,0 8-99-15,-2-5-19 16,1 0-42-16,0 1-8 0,-6 22-17 16,-11 37-11-16,7-24-22 15,5 1-8-15,0 0-8 16,0-3-2-16,4-2-7 15,-2 0-28-15,4-5-91 16,1 1-247-16</inkml:trace>
  <inkml:trace contextRef="#ctx0" brushRef="#br0" timeOffset="198488.0462">20640 4526 1366 0,'4'-3'271'16,"-1"-4"-21"-16,-2 10-62 15,-2 4-11-15,-4 9-57 16,0 4-28-16,-3 5-44 15,0 8-16-15,1 5-22 16,0 3-4-16,7-1-24 16,0-2-37-16,4-4-114 15,3-4 214-15</inkml:trace>
  <inkml:trace contextRef="#ctx0" brushRef="#br0" timeOffset="198776.3504">20682 4990 1575 0,'-2'7'337'0,"-1"4"-79"0,1 13-98 15,-2 4-34-15,2 9-51 16,-1 3-20-16,0-2-36 16,3-1-1-16,1-14-26 15</inkml:trace>
  <inkml:trace contextRef="#ctx0" brushRef="#br0" timeOffset="199314.8583">19306 5196 1367 0,'-16'0'222'16,"-15"2"-59"-16,19 1-69 16,9 1 8-16,21 3-6 15,16-2-19-15,36-2 6 16,20 1 5-16,37-4-22 16,16 0-11-16,14 0-23 15,2-5-14-15,-8 0-6 16,-14 0-1-16,-26 1-10 15,-23 2-19-15,-35 2-338 0</inkml:trace>
  <inkml:trace contextRef="#ctx0" brushRef="#br0" timeOffset="199893.0939">20482 5122 1215 0,'-3'-4'342'0,"0"-2"-87"16,-1 2-51-16,4 4-21 15,0 0-60-15,-1 0-31 16,1 0-47-16,0 0-8 16,19 12-7-16,48 34-7 15,-23-32-4-15,3 1-3 0,-6-5-6 16,-8-1-1-1,-12 3 1-15,-10 1 2 0,-22 4 5 16,-8 1 2-16,-13 5 3 16,-6 0-2-16,-2 1-8 15,0 0-1-15,10-2-5 16,2-3-4-16,13-5 9 16,3-8-17-16</inkml:trace>
  <inkml:trace contextRef="#ctx0" brushRef="#br0" timeOffset="200404.0282">20438 5586 1549 0,'0'-4'314'0,"2"5"-103"15,1 3-16-15,-3-4-70 16,1 11-43-16,4 54-24 16,-5-21-14-16,-4 6-21 15,4 3-6-15,0-12-7 16,3-2-1-16,-3-19-8 0,-6-9-15 16,5-9-66-16,-6-7-64 15</inkml:trace>
  <inkml:trace contextRef="#ctx0" brushRef="#br0" timeOffset="200597.5106">20411 5621 1512 0,'8'-8'302'0,"8"-2"-9"16,8 1-160-16,5-1-41 0,10 6-51 15,2-3-13-15,-2-1-14 16,-1 0-29-16,-7 0-92 16,-5 3-73-16</inkml:trace>
  <inkml:trace contextRef="#ctx0" brushRef="#br0" timeOffset="200823.148">20430 5753 1471 0,'-3'0'264'0,"3"0"-39"0,8 0-41 16,10-1-55-16,10 0-38 15,7-3-40-15,4 2-19 16,2 1-16-16,-3 1-7 15,-9 2-65-15,-3 1-57 16</inkml:trace>
  <inkml:trace contextRef="#ctx0" brushRef="#br0" timeOffset="201094.0357">20638 5834 1439 0,'2'0'257'0,"5"0"-11"16,1 2-54-16,6 7-34 16,2 1-30-16,8 4-42 15,4 4-18-15,2-2-36 16,-1 2-14-16,-3 1-13 15,-3-8 2-15,0 3-31 16,-3-4-31-16,-5 1-106 16,1-4-102-16</inkml:trace>
  <inkml:trace contextRef="#ctx0" brushRef="#br0" timeOffset="201262.1133">20935 5807 1347 0,'-9'0'296'0,"-8"0"23"16,-7 7-127-16,2 1-8 0,-6 10-61 16,0 5-19-16,-2 7-42 15,2 2-22-15,3-4-19 16,3-3-28-16,9-8 345 16</inkml:trace>
  <inkml:trace contextRef="#ctx0" brushRef="#br0" timeOffset="202119.837">19288 3870 1199 0,'0'-7'292'0,"-2"-8"-168"15,0 0-7-15,1 3-39 16,-2-1-13-16,2 8-28 15,-2 2-6-15,1 3-8 16,1 0-3-16,0 0-8 16,0 0 3-16,-1 10 13 15,0 20 12-15,1 51 17 16,-1-18 10-16,2 28 2 16,-3 13-6-16,2 20-14 15,1 2-12-15,0-2-17 16,0-8-9-16,-2-18-4 15,1-8 1-15,2-21-2 0,-1-12 2 16,0-19 1-16,-2-6 1 16,-5-14-6-16,1 1-21 15,-2-8-56-15,2-4-40 16</inkml:trace>
  <inkml:trace contextRef="#ctx0" brushRef="#br0" timeOffset="202748.5494">19307 3777 888 0,'-3'0'448'0,"-9"1"-258"15,-1 7-63-15,-9 10-43 16,0 7-1-16,0 3-24 16,1 0-7-16,7-2-10 15,3-6-22-15,6-8-6 16,5-2-8-16,7-14 2 16,5-7 2-16,5-13 2 15,0-9 1-15,3-5-1 16,-4-2 6-16,0 8 25 15,-3 6 8-15,-2 16-2 16,2 9-7-16,-2 17-20 16,6 13-5-16,3 10-4 15,2 0 0-15,5-2-11 16,2-5 363-16</inkml:trace>
  <inkml:trace contextRef="#ctx0" brushRef="#br0" timeOffset="203249.3571">19183 3012 1455 0,'-2'5'259'0,"-2"2"-28"15,-2 10-93-15,2 4-22 16,0 11-35-16,4 7-16 15,0 5-28-15,1-1-9 16,3-5-14-16,-3-5-2 16,4-10-1-16,-2-4-3 15,1-12-51-15,-2-6-37 16,0-11-236-16</inkml:trace>
  <inkml:trace contextRef="#ctx0" brushRef="#br0" timeOffset="203423.9029">19186 3048 1447 0,'8'-4'243'0,"17"-2"-30"16,5-1-61-16,13 2-67 16,6 6-21-16,-4-1-42 15,0 5-7-15,-7 1-66 16,-9-4-53-16</inkml:trace>
  <inkml:trace contextRef="#ctx0" brushRef="#br0" timeOffset="203618.8482">19179 3183 1483 0,'0'1'239'16,"4"2"-82"-16,9-1-41 16,15 0-58-16,8-1-18 15,17 2 1-15,3-1-30 16</inkml:trace>
  <inkml:trace contextRef="#ctx0" brushRef="#br0" timeOffset="204066.8921">19491 3250 1351 0,'-5'0'259'0,"4"2"-45"16,-9 4-19-16,8 9-85 16,2 2-26-16,3 5-45 15,3-1-14-15,8-5-14 16,4-2-2-16,-1-9 1 0,0-7-1 16,-3-9 6-16,-3-5 0 15,-2-6 2-15,1 2-3 16,-6 2-2-16,0 3-3 15,-4 8-9-15,1 3-4 16,4 12-5-16,2 6-1 16,0 12 2-16,1 7 1 15,-3 5 5-15,-3 2 2 0,-6 1 9 16,-5-3 10-16,-13-5 9 16,-4-4 1-16,-8-14-1 15,-8-7-4-15,5-12-6 16,-4-11-16-16,13-11-45 15,9-8-37-15</inkml:trace>
  <inkml:trace contextRef="#ctx0" brushRef="#br0" timeOffset="204550.4513">19193 2894 1194 0,'6'1'305'0,"6"3"-140"0,18-4-79 15,8 2-12-15,17-2-20 16,1-2-16-16,0 2-23 16,-11 2-3-16,-15 1-6 15,-11 3-2-15,-13-3-4 16,-5 0-3-16,-10-6 3 15,1-1 2-15,-6-3 1 16,0-2 2-16,6 4-3 16,-1-2 1-16,7 4 13 15,-1 4 6-15,5 2 20 16,-2-3 9-16,0 0 33 16,1 4 12-16,3 15-6 15,5 28-8-15,-14-22-38 16,1-2-7-16,-10-7 90 15</inkml:trace>
  <inkml:trace contextRef="#ctx0" brushRef="#br0" timeOffset="205585.4299">20451 5433 1035 0,'5'3'403'16,"-3"-1"-252"-16,13-1-34 15,-2-1-8-15,12 0-21 16,11 3-19-16,9 2-19 16,8 1-8-16,2 0-16 15,-1 1-5-15,-8-4-7 16,-3 2-19-16,-19-11-56 15,-4-4-38-15,-16-5-42 16,-4-1 30-16,-6 2 42 0,-9 2 36 16,1 3 32-16,-4-1 1 15,6 7 1-15,5 3 0 16,1 5 5-16,7 3-1 16,6 1 10-16,5-1 17 15,7 5 34-15,-4-3 19 16,-2 5 52-16,-12-1 5 0,-11 2 1 15,-2 2-19-15,-4-3-27 16,6 1 137-16</inkml:trace>
  <inkml:trace contextRef="#ctx0" brushRef="#br0" timeOffset="290504.5969">5512 11568 1250 0,'-1'1'281'0,"1"1"-107"16,7 2-21-16,16 3-31 15,16 3-14-15,23-5-35 16,11-5-16-16,12 0-34 16,-8-10-6-16,-12 7-9 15,-7-3-19-15,-19 4-72 16,-1 2-52-16,-10 2-150 16</inkml:trace>
  <inkml:trace contextRef="#ctx0" brushRef="#br0" timeOffset="290701.2973">5927 11645 1277 0,'-2'0'276'0,"-2"1"-107"16,0 12-32-16,-8 4-3 16,10 14-12-16,0 6-2 15,2 15-25-15,3 5-18 16,1 4-36-16,3-2-10 15,-7-19-14-15,10-4-19 0,0-21-113 16</inkml:trace>
  <inkml:trace contextRef="#ctx0" brushRef="#br0" timeOffset="291054.056">6225 11845 1486 0,'-12'-2'269'15,"-4"0"-55"-15,1 11-105 16,-2 3-34-16,10 12-51 15,1 5-15-15,9 2-14 16,6 2 0-16,11-7 0 0,8-5 3 16,8-10 0-16,9-6 1 15,-7-11 35-15,-4-6 32 16,-14-12 54-16,-10-5 23 16,-14-2-2-16,-15 2-26 15,-14 5-58-15,-4 6-24 0,-1 3-59 16,7 1-33-16</inkml:trace>
  <inkml:trace contextRef="#ctx0" brushRef="#br0" timeOffset="291505.5718">7116 11735 1517 0,'-6'0'267'16,"-7"1"-92"-16,-4 5-43 15,0 10-73-15,1 5-23 16,4 10-30-16,8 2-7 16,6 2-5-16,5 0 1 15,12-11 1-15,6-2 4 16,0-10 0-16,0-2 9 0,-4-8 37 15,-9-4 24-15,-12-9 30 16,-3-4 2-16,-13 1-33 16,-7-1-21-16,0 4-38 15,-1 2-35-15,8-1-73 16,6 4-32-16</inkml:trace>
  <inkml:trace contextRef="#ctx0" brushRef="#br0" timeOffset="291772.9844">7327 11789 1461 0,'4'-3'265'0,"6"-5"-28"16,1 4-32-16,-9 5-77 16,0 3-31-16,-2 10-41 0,-3 1-11 15,6 10-12-15,1 2-10 16,5 1-9-16,8 0-3 15,0-8 0-15,3-4 7 16,-1-13 12-16,1 0 3 16,2-9 1-16,-5-2-6 15,-3-4-10-15,-5-9-4 16,-4-2-25-16,0-2-42 16,-1-4-135-16,-2 2-63 0</inkml:trace>
  <inkml:trace contextRef="#ctx0" brushRef="#br0" timeOffset="291879.6892">7489 11621 1339 0,'-4'-9'291'16,"-3"-11"-14"-16,0 6-61 16,1 7-17-16,4 5-98 15,1 3-38-15,4 12-45 16,6-3-18-16</inkml:trace>
  <inkml:trace contextRef="#ctx0" brushRef="#br0" timeOffset="292316.9826">7862 11752 1433 0,'-7'0'247'0,"-9"5"-47"0,-10 1-56 15,1 8-30-15,-6 7-45 16,4 6-24-16,13 5-42 15,9 2-7-15,19-1-2 16,10-5 0-16,12-6 5 16,2-10 9-16,-3-10 15 15,-1-2 10-15,-16-10 37 16,-4 1 12-16,-14-5 11 16,-9-1 0-16,-9 0-35 15,-5 0-22-15,-8 1-23 16,1 4-15-16,3 1-65 15,4 1-46-15</inkml:trace>
  <inkml:trace contextRef="#ctx0" brushRef="#br0" timeOffset="292493.4943">7907 11779 1605 0,'15'-1'336'16,"16"-2"-146"-16,1 1-32 15,3 2-75-15,-5-1-25 16,-2 0-31-16,2 1-11 16,-2-3-19-16,-1 2-32 15,-5-1-100-15,-5 2-80 16</inkml:trace>
  <inkml:trace contextRef="#ctx0" brushRef="#br0" timeOffset="292629.1981">8145 11813 1526 0,'0'13'271'0,"2"16"-71"16,-2 2-37-16,1 1-60 15,-1 3-22-15,5-12-38 16,2-2-26-16</inkml:trace>
  <inkml:trace contextRef="#ctx0" brushRef="#br0" timeOffset="293105.9643">8359 11885 763 0,'-2'-8'518'0,"7"-6"-226"15,1 1-100-15,7 11-26 16,-1 3-14-16,4 11-41 15,0 4-17-15,-3 5-29 16,3 2-11-16,-10-5-26 16,-1-2-7-16,-1-7-6 15,-4-5 0-15,3-9-2 16,2-2-1-16,1-8-11 16,5-2-10-16,2-5-10 15,1-1-2-15,3 6 5 16,0 3 5-16,-5 13 3 15,-1 2 1-15,-7 12 1 16,0 5 2-16,-2 5 11 0,-1 1-16 16,-1 1-85-16,0-8-125 15</inkml:trace>
  <inkml:trace contextRef="#ctx0" brushRef="#br0" timeOffset="293347.5749">8784 11745 1435 0,'5'-4'335'0,"-4"-2"130"15,7 7-200-15,-4 14-132 16,2 8-39-16,1 15-28 16,-5 6-12-16,9 16-24 15,-5 2-7-15,1 5-10 16,2-1-3-16,-5-7-4 15,4-6 0-15,-1-11 1 16,-3-7-21-16,2-14-61 16,-1-9-18-16</inkml:trace>
  <inkml:trace contextRef="#ctx0" brushRef="#br0" timeOffset="293501.1726">8860 12056 1555 0,'8'-3'270'0,"0"-7"-124"0,7 3-73 15,7-2-52-15,5 1-3 16,14 1-129-16</inkml:trace>
  <inkml:trace contextRef="#ctx0" brushRef="#br0" timeOffset="293764.6801">9393 11820 1506 0,'-11'11'331'15,"-7"5"45"-15,-5 6-212 16,0 1-50-16,-9-8-62 16,-4-4-15-16,2-8-18 15,3-8-5-15,12-10-13 16,4-6-8-16,4-9-20 15,4-1-6-15,6 5 5 16,6 5 3-16,9 13 4 16,3 7 5-16,8 10 11 15,4 12 5-15,0 14 13 16,-3 3 1-16,-1 6-4 16,-3 0 57-16</inkml:trace>
  <inkml:trace contextRef="#ctx0" brushRef="#br0" timeOffset="294483.7655">10260 11711 1360 0,'-6'-5'233'0,"-4"-4"-67"15,-1 2-5-15,-13 2-30 16,0 5-11-16,-5 5-36 16,4 3-28-16,11 5-41 15,8 0-14-15,15 2-8 0,9-2-2 16,10 0 3-16,3-1 3 15,-3-8-6-15,-4 2-10 16,-10-5-4-16,-7-1 0 16,-7-1 8-16,-5 0 10 15,-12 1 5-15,-1 3 0 16,-11 8 2-16,0-1 1 16,6 6 1-16,6 0 0 15,10 3 1-15,7 0 1 16,13 0 12-16,8 3 2 0,12-4 2 15,-3-6-3-15,-3-4-6 16,-1-7-2-16,-2-3 0 16,1-3 1-16,-4-15 1 15,-1-4-2-15,-7-10-1 16,4-1-2-16,-5 2 0 16,-2 1 1-16,-9 9-3 15,-1 5 0-15,-4 11 1 16,-4 5 2-16,6 11 2 15,-2 5-1-15,3 9-2 16,4 3-3-16,-1 4-1 16,1 1-3-16,3-3-36 15,0-1-54-15</inkml:trace>
  <inkml:trace contextRef="#ctx0" brushRef="#br0" timeOffset="294635.3594">10369 11555 1760 0,'-2'-3'411'0,"-3"-2"-222"16,3 5-138-16,2 0-46 16</inkml:trace>
  <inkml:trace contextRef="#ctx0" brushRef="#br0" timeOffset="294888.2697">10555 11788 1564 0,'4'4'291'0,"8"5"-109"15,1 5-20-15,2 5-36 16,-3 4-12-16,0 1-41 15,-2-3-15-15,2-8-14 16,5-8-5-16,2-14 2 16,0-4-1-16,3-14-9 15,-8-3-10-15,-1-3-9 16,2 2-14-16,-7 5-76 16,4 5-60-16</inkml:trace>
  <inkml:trace contextRef="#ctx0" brushRef="#br0" timeOffset="295306.3007">11084 11777 1471 0,'-6'6'252'16,"-9"18"-68"-16,-7 1-42 16,-9-1-81-16,-1 1-12 0,1-7-19 15,3-8-7-15,10-10-8 16,5-7-8-16,7-17-37 15,6-6-13-15,11-3-22 16,2-2 11-16,7 11 27 16,-1 5 12-16,-2 10 29 15,0 8 12-15,2 10 35 16,-3 4 32-16,-2 12 26 16,-1 2 5-16,1 5-20 15,2 1-18-15,5-6-38 16,0-4-14-16,-3-13-18 15,2-5-1-15,-1-7-4 16,1-7-1-16,2-8-3 16,-5-7-4-16,-3-6-4 15,-1-1-11-15,-6 3-25 16,2 6 0-16,0 13-3 0,-8 6 9 16,0 15 27-1,3 8 2-15,-6 11 4 0,3 8 2 16,2-1 31-16,1-3 173 15</inkml:trace>
  <inkml:trace contextRef="#ctx0" brushRef="#br0" timeOffset="295698.4527">11961 11741 1585 0,'21'1'328'0,"18"1"-125"16,19-2-85-16,2 0-30 15,-1-1-47-15,-9 0-16 16,-15 0-10-16,-5-1-2 15,-15-1-47-15,-6 2-69 16</inkml:trace>
  <inkml:trace contextRef="#ctx0" brushRef="#br0" timeOffset="295852.0417">12241 11798 1470 0,'-1'12'244'15,"-2"8"-73"-15,6 3-76 16,-4 1-34-16,6 0-25 16,3 0-22-16,0-4-4 15</inkml:trace>
  <inkml:trace contextRef="#ctx0" brushRef="#br0" timeOffset="296135.2922">12624 11781 1584 0,'-7'-6'336'15,"-12"-5"-108"-15,-5 2-45 16,-2 5-94-16,0 3-33 16,5 8-41-16,4 3-13 15,3 10-11-15,7 4-2 16,11 8 1-16,9 0 3 15,13-4 3-15,6-3 1 16,8-12 4-16,-2-7 1 16,-4-14 2-16,-7-3 25 0,-18-11 22 15,-6-3 8-15,-18 0 2 16,-11 2-18-16,-10 2-27 16</inkml:trace>
  <inkml:trace contextRef="#ctx0" brushRef="#br0" timeOffset="296670.8828">13589 11737 1223 0,'-12'-5'346'0,"-6"-5"-79"0,-7 7-69 16,-5 3-40-16,3 8-88 15,1 6-33-15,9 9-43 16,7 7-6-16,11 9-1 15,11 4 1-15,16-3 3 16,6-5 3-16,9-11 3 16,-5-8 2-16,-8-9 5 15,-2-6 5-15,-19-10 10 16,-3-3 3-16,-16-5 6 16,-15 0-1-16,-8-1-8 15,-3 3-3-15,4 5-17 16,7 0-20-16</inkml:trace>
  <inkml:trace contextRef="#ctx0" brushRef="#br0" timeOffset="297074.9893">13762 11796 1308 0,'0'-3'294'15,"-1"-5"-58"-15,-5 3-39 0,-1 10-97 16,-2 3-35-16,3 9-29 16,5 5-6-16,3 3-3 15,5 1 0-15,8-3 1 16,4-1-2-16,3-9-7 16,2-3-4-16,-2-12-1 15,-3-4 1-15,-1-7 0 16,-4-1-1-16,-4-3-17 15,-3-1-8-15,-5 3-6 16,-3 2-3-16,-4 7 6 16,-3 6 1-16,1 7-1 15,2 3-1-15,2 5 5 16,3 0 4-16,10-1 2 16,3-2 4-16,8-3 4 15,1-2 5-15,3-5 2 16,-3 0 2-16,0-3 0 15,-2-2-9-15,-9-4-33 16,0-2-73-16</inkml:trace>
  <inkml:trace contextRef="#ctx0" brushRef="#br0" timeOffset="297180.5823">14017 11722 1414 0,'-7'-9'306'16,"-6"-13"49"-16,-2 4-40 0,5 7-149 15,3 1-48-15,5 9-65 16,2 4-35-16</inkml:trace>
  <inkml:trace contextRef="#ctx0" brushRef="#br0" timeOffset="297569.0855">14223 11753 1359 0,'4'-4'267'0,"0"-5"-21"0,2 9-46 15,-4 13-77-15,4 11-43 16,2 17-39-16,1 7-4 16,2 18 7-16,-4 0-3 15,-6 1-7-15,1-2-7 0,-2-16-13 16,-2-8-13-16,3-19-41 15,4-9-41-15</inkml:trace>
  <inkml:trace contextRef="#ctx0" brushRef="#br0" timeOffset="297703.723">14280 12042 1518 0,'2'2'237'0,"8"-3"-117"15,8 0-80-15,13 0-80 16,1-5-47-16</inkml:trace>
  <inkml:trace contextRef="#ctx0" brushRef="#br0" timeOffset="297977.991">14748 11875 1375 0,'4'0'292'0,"3"-2"27"16,-9 6-133-16,-3 7-20 15,-14 3-56-15,-3 5-10 16,-3-1-44-16,-3-5-18 16,4-6-18-16,-4-8-5 15,3-11-16-15,4-6-3 16,6-10-21-16,5-1-6 16,6-1 4-16,8 4-1 0,9 7 9 15,7 6 5 1,5 11 11-16,-2 6 4 0,-2 13 13 15,3 7 1-15,-6 11-1 16,-2 0-5-16,-2 2-5 16,-4-3 16-16,4-5 26 15</inkml:trace>
  <inkml:trace contextRef="#ctx0" brushRef="#br0" timeOffset="298139.5863">15137 11946 1567 0,'6'12'354'15,"1"8"-54"-15,-15 5-132 16,0-2-38-16,-9 0-56 16,-5-6-20-16</inkml:trace>
  <inkml:trace contextRef="#ctx0" brushRef="#br0" timeOffset="298576.9421">15630 11666 1574 0,'-1'24'304'0,"-2"15"-120"16,7 35-94-16,-3 10-19 15,2 4-19-15,-1-2-6 16,-1-17-16-16,7-10-4 15,0-16-12-15,-5-10-25 16,10-21 391-16</inkml:trace>
  <inkml:trace contextRef="#ctx0" brushRef="#br0" timeOffset="298960.8823">15661 11911 1449 0,'15'-2'221'16,"9"-2"-67"-16,8 2-82 16,5 1-13-16,2-1-25 15,0 0-7-15,-6-2-10 16,-4-2-2-16,-14-2-18 16,-6-1-9-16,-8-1-7 15,-3-3-1-15,-2 6 10 16,1 3 3-16,1 6 20 15,-1 7 13-15,3 5 23 16,0 3 15-16,0-2 2 16,1-4-10-16,2-7-12 15,3-5-9-15,4-13-12 0,5-2-5 16,8-8-11-16,-1-2-2 16,1 6-5-1,2 4 2-15,-5 9 4 0,-1 8 4 16,-2 16 13-16,-8 8 1 15,-6 12-2-15,2 7 1 16,1-4 83-16,-1-3-591 0</inkml:trace>
  <inkml:trace contextRef="#ctx0" brushRef="#br0" timeOffset="299460.6759">17012 11644 1278 0,'0'13'309'0,"0"10"-46"15,-14 10-105-15,-1 2-18 16,-11 4-58-16,-5-3-24 15,3-9-28-15,0-4-7 16,6-17-4-16,4-7-4 16,3-19-15-16,3-5-6 0,7-5-7 15,3 0-1-15,7 5 4 16,4 4 1-16,4 5-2 16,3 5 3-16,3 11 6 15,0 3 3-15,3 9 8 16,2 5 2-16,-1 6-3 15,-2 1 0-15,-2 4 11 16,5-1-19-16,-2-5-84 16</inkml:trace>
  <inkml:trace contextRef="#ctx0" brushRef="#br0" timeOffset="299740.1259">17162 11793 1466 0,'-2'10'232'0,"-2"7"-94"16,2 3-42-16,0-2 3 16,0-6-37-16,-1-4 0 15,2-8-16-15,1-6-11 16,4-6-7-16,4-6-4 16,4-5-15-16,4 1 0 15,1 0-2-15,4 2 3 16,0 7 19-16,0 3 10 15,-2 8 7-15,-1 2 0 0,-6 11-17 16,2 3-10-16,-4 5-8 16,-3 4-3-16,-1 2-8 15,-1 2-28-15</inkml:trace>
  <inkml:trace contextRef="#ctx0" brushRef="#br0" timeOffset="300039.3346">17690 11764 1444 0,'-9'-5'239'0,"-7"-5"-53"15,-6-2-13-15,-3 1-35 16,6 3-16-16,-1 4-45 15,3 4-17-15,4 10-46 16,4-1-12-16,9 5 0 0,1 4 3 16,7 7 9-16,3 2 5 15,3-2 15-15,6-4 1 16,7-12 13-16,3-8 2 16,3-10-17-16,1-7-3 15,-9-9-17-15,-3 2-34 16</inkml:trace>
  <inkml:trace contextRef="#ctx0" brushRef="#br0" timeOffset="300458.6657">17919 11652 1406 0,'-1'-5'270'0,"1"-5"-33"15,-4 20-78-15,1 11-13 16,0 21-63-16,-3 11-14 16,6 22-12-16,1 3-12 15,3 2-13-15,0-7-5 0,0-14-14 16,-1-8-4-16,4-13-4 15,0-10-16-15,2-17-18 16,0-7 60-16</inkml:trace>
  <inkml:trace contextRef="#ctx0" brushRef="#br0" timeOffset="301060.1608">17945 11907 1505 0,'4'-2'309'16,"7"0"-16"-16,8 2-133 0,7 5-47 15,7 2-73-15,-2-2 1 16,5-1-52-16,-3-4-323 15</inkml:trace>
  <inkml:trace contextRef="#ctx0" brushRef="#br0" timeOffset="301416.5428">18439 11774 1339 0,'-1'-7'250'0,"-10"-7"-54"15,-8 0-5-15,-11 0-46 16,-8 4-14-16,4 9-61 15,2 1-27-15,9 12-31 16,6 3-12-16,7 7-10 16,5 3 1-16,11 3 2 15,8-1 3-15,13-8 5 16,6-6 4-16,7-13 5 0,-1-9 1 16,-3-6 2-16,-7-1 0 15,-12-1-6-15,-5 0-13 16</inkml:trace>
  <inkml:trace contextRef="#ctx0" brushRef="#br0" timeOffset="301657.8964">18523 11734 1590 0,'0'-2'355'0,"3"2"-73"0,3 7-170 16,2 2-34-16,0 10-34 15,2 0-2-15,3 4-14 16,1 0-8-16,5-5-4 16,-2-4-3-16,0-13 20 15,3-2 10-15,-2-10 14 16,-2-7 1-16,-2-1-18 16,-5-3-12-16,-5 2-24 15,-1 4-11-15</inkml:trace>
  <inkml:trace contextRef="#ctx0" brushRef="#br0" timeOffset="302300.9786">18940 11729 936 0,'-3'1'444'0,"-14"2"-239"16,10 7-59-16,-2 4-50 15,0 4 4-15,12 5-38 16,1 2 4-16,12 1 2 15,3-3 3-15,3-7-6 16,1-4-10-16,-3-12-16 0,-2-7-6 16,-2-8-12-16,4-3-4 15,-5-7-5-15,2 2-5 16,-2 0-4-16,-9 5-3 16,-5 4-4-16,-4 7-5 15,-9 8-5-15,2 5 0 16,-4 8 0-16,1 2 1 15,12 5 5-15,4-1 1 16,14 0 5-16,2-4 3 16,2-8 18-16,-1-3 8 0,-5-9 26 15,0-1 5-15,-4-8-3 16,-1-2-4-16,-4-1-26 16,-1 0-9-16,-1 2-30 15,-2 3-30-15,-1 7-77 16,0 2-120-16</inkml:trace>
  <inkml:trace contextRef="#ctx0" brushRef="#br0" timeOffset="302531.3934">19328 11634 1493 0,'2'-7'275'0,"3"-1"-23"15,-1 0-34-15,-2 12-72 16,-1 7-33-16,4 20-64 15,0 8-10-15,3 15-14 16,5 11-6-16,1 12-8 16,-2 0-4-16,-4-5-2 0,-4-7-2 15,3-17-2-15,-3-7 0 16,2-11-1-16,0-7-13 16,-5-16-23-16,1-6-30 15,-2-9 28-15</inkml:trace>
  <inkml:trace contextRef="#ctx0" brushRef="#br0" timeOffset="302676.6718">19371 11946 1406 0,'0'-7'297'0,"10"-4"89"16,6-1-169-16,11 5-142 15,4 1-17-15,0 3-49 16,5 2 51-16</inkml:trace>
  <inkml:trace contextRef="#ctx0" brushRef="#br0" timeOffset="303143.4604">19873 11664 1101 0,'-5'-5'366'15,"-10"-3"-202"-15,-7 3-22 16,-12 1-25-16,3 4-18 0,2 7-42 15,5-2-15-15,15 10-42 16,4-3-1-16,10 1-4 16,9 0 1-16,8-1 3 15,2 1 1-15,4-6 3 16,-3-2 0-16,-4-1 2 16,-2-4 2-16,-11-3 2 15,-4 1 1-15,-11-2-3 16,-8-1-2-16,-8 5-2 15,-6 1 6-15,5 5 7 16,5 2-1-16,8 2-3 16,5 2-8-16,8 2-3 15,4 2 0-15,8 0 1 16,3 1 2-16,4-3 5 16,0-5-10-16,1-8-48 15</inkml:trace>
  <inkml:trace contextRef="#ctx0" brushRef="#br0" timeOffset="303289.6456">19873 11487 1646 0,'-5'-9'375'16,"-6"-9"-165"-16,7 7-78 16,-1 9-91-16,5 3-20 15,4 7-83-15,0 2-60 0</inkml:trace>
  <inkml:trace contextRef="#ctx0" brushRef="#br0" timeOffset="303458.2136">19976 11649 1162 0,'6'12'376'15,"7"12"-122"-15,7 4-86 16,0-2-45-16,3-8-17 16,-6-3 9-16,3-10 14 15,1-5 8-15,-4-7-28 16,2-7-22-16,-4-7-44 15,-2 1-14-15,-4-1-19 16,-2 4-23-16,-4 8 307 16</inkml:trace>
  <inkml:trace contextRef="#ctx0" brushRef="#br0" timeOffset="303948.0134">20573 11719 867 0,'3'-2'510'0,"-3"-5"-271"15,-5-1-39-15,-7 0-32 16,-9-2-20-16,-6 2-26 15,2 5-35-15,-1 4-46 16,6 7-12-16,2 6-26 16,4 3-3-16,4 3-3 15,4 3 1-15,10 2 7 16,7-2 7-16,11-7 12 16,7-3 5-16,10-11 8 0,-2-5 6 15,-1-11 1-15,-5-3 0 16,-18-9-7-16,-12-1-8 15,-8 0-10-15,-10 0-10 16</inkml:trace>
  <inkml:trace contextRef="#ctx0" brushRef="#br0" timeOffset="306966.0542">20905 11862 1580 0,'3'0'391'0,"0"-2"-15"15,-1-2-44-15,-2 3-121 16,0 0-72-16,0 0 140 16</inkml:trace>
  <inkml:trace contextRef="#ctx0" brushRef="#br0" timeOffset="321960.0379">2112 12699 1096 0,'-7'0'370'0,"-3"1"-209"15,-1 1-21-15,-14 1 11 16,-10-5-9-16,-10-3-13 16,-13-7-39-16,4-3-20 15,9 4-38-15,8-1-8 16,15 3-10-16,7 3-4 16,9 4-10-16,6 2-5 15,15 8 0-15,4 1 0 16,14 7 5-16,6 4 2 0,3 2-1 15,-3 7 1-15,-15 6 3 16,-11 8 0-16,-29 9 4 16,-10 7 0-16,-20-5 1 15,-4-3 1-15,4-13 2 16,1-16 0-16,13-12-3 16,12-3-3-16,14-6-13 15,7 1-5-15,21-1-2 16,7 3 2-16,18-1 7 15,10 4 3-15,6 1 1 16,2-2 24-16,-9 0 57 16</inkml:trace>
  <inkml:trace contextRef="#ctx0" brushRef="#br0" timeOffset="322196.9981">2165 12964 1520 0,'20'-5'274'0,"17"-2"-71"16,11 1-101-16,9 1-11 0,0-1-44 15,-7 2-19-15,-8 4-3 16,-12-2-21-16,-22 2-80 15,1 3-76-15</inkml:trace>
  <inkml:trace contextRef="#ctx0" brushRef="#br0" timeOffset="322314.2656">2388 12970 1109 0,'0'10'407'16,"-1"13"-158"-16,3 0-64 15,2 7-37-15,2 0-66 16,3-3-27-16,4-2-36 15,7-5-51-15</inkml:trace>
  <inkml:trace contextRef="#ctx0" brushRef="#br0" timeOffset="322746.7632">2829 13038 1378 0,'-10'-9'271'0,"-5"-9"-17"16,-7 2-85-16,-2 6-9 16,-4-1-54-16,-3 9-21 15,5 7-42-15,1 3-16 16,12 13-27-16,3-2-6 16,9 2-3-16,6 1 0 0,12-8 6 15,5-3 3-15,13-3 0 16,-2-8 4-16,-3-8 3 15,-3-6 0-15,-11-4 4 16,-1 2 2-16,-6-2-1 16,-3 3-2-16,-4 3-4 15,-2 3-6-15,5 9-4 16,0 8-1-16,7 7 1 16,2 4 4-16,5 2 0 15,1-4 0-15,3-2 2 16,0-6 0-16,0 0 1 15,0-9 19-15,-3-12 26 16,-2-2 7-16,-4-11 6 16,-5-4-18-16,0 4-24 15,-5 0 4-15,-2 13 44 16,-3 8-90-16</inkml:trace>
  <inkml:trace contextRef="#ctx0" brushRef="#br0" timeOffset="323290.1237">4155 12992 1370 0,'0'-1'229'0,"0"3"-57"15,-2 8-26-15,-12 5-38 0,-3 9-18 16,-10 2-32-16,-3-4-13 16,-2-10-18-16,-1-7-3 15,8-6-4-15,4-5-2 16,2-7-2-16,4-3-4 15,4-7-8-15,4-1-4 16,12 1 5-16,8 7 5 16,9 0 18-16,6 10 9 15,-1 13 11-15,0 5 0 16,3 17-8-16,-7-2-4 0,0 2-15 16,-2-1-6-16,-7 1-8 15,-2-5-33-15,-3-5 23 16</inkml:trace>
  <inkml:trace contextRef="#ctx0" brushRef="#br0" timeOffset="323437.2526">4001 12706 1720 0,'1'4'371'16,"4"3"-211"-16,0 7-129 15,7 5 4-15</inkml:trace>
  <inkml:trace contextRef="#ctx0" brushRef="#br0" timeOffset="323994.5984">4211 12632 1623 0,'3'0'311'0,"7"-1"-179"16,9-3-46-16,13 3-12 15,11-2-11-15,2 0-19 16,6 1-12-16,-13-7-8 15,-12 2-4-15,-7 0 0 16,-15-2 1-16,-5 8-6 16,-5-2-5-16,-9 1-10 15,1 2-6-15,2 6-4 16,1 4-1-16,10 9 0 16,3 1 1-16,10-1 4 15,0-3 4-15,-1-4 2 16,4-4 2-16,-9-1 3 15,-3-5 2-15,-5 1 2 16,-6 0 1-16,-9-2-2 16,4 1-3-16,-2 2-5 15,1 0-3-15,11 5-6 0,0 6-2 16,17 15-3-16,2 6 0 16,11 17 3-16,-1 7 2 15,-11 0 16-15,-2-2 13 16,-13-11 20-16,-10-10 9 0,-8-10 1 15,-4-8 0 1,-5-12-11-16,-1-6-9 0,-3-14-12 16,9-4-18-16,12-5-59 15,10 0-51-15,19 10-236 16</inkml:trace>
  <inkml:trace contextRef="#ctx0" brushRef="#br0" timeOffset="324485.6552">4856 13053 1091 0,'3'-6'392'0,"-3"-4"-176"16,0-1-17-16,-9 1-54 15,-2 0-18-15,-6-2-31 16,-6-1-8-16,-7 4-6 15,2 3-13-15,4 13-26 0,4 6-13 16,9 5-33-16,1 7-4 16,10-4-1-16,3 5 1 15,8-5 4-15,2-3 3 16,5-5 0-16,5-6 0 16,0-5 3-16,3-4-1 15,-5-6-19-15,-3-4-14 16,-1-5-17-16,-2-1 0 15,1 3 19-15,1 0 11 0,1 7 15 16,-2 0 1-16,4 7 15 16,-1 6 12-16,-5 5 13 15,2 5 5-15,-4 6 4 16,-5-6-4-16,0 4-2 16,4 2-3-16,-8-9-8 15,2-1-2-15,5-11 2 16,-2-7-1-16,9-11-7 15,2-5-5-15,3-5-8 16,3-1-3-16,-2 4-17 16,-4 4-6-16,-8 11 2 15,-4 5-428-15</inkml:trace>
  <inkml:trace contextRef="#ctx0" brushRef="#br0" timeOffset="324813.7793">5559 13023 1541 0,'-4'8'296'0,"-5"2"-77"16,-5 6-91-16,0-2-29 15,-3-1-42-15,-4-2-16 0,4-4-24 16,-5-3-1-16,-2-9-22 15,2-5-18-15,0-6-19 16,6-2 21-16,11 1-32 16,6-3 9-16,13 1 10 15,4 2-25-15,3 7 50 16,2 10 11-16,-2 13 36 16,-1 2 24-16,0 13 41 15,0 1 8-15,-1 3-23 16,1 2-17-16,0-7-23 15,-2-5-29-15</inkml:trace>
  <inkml:trace contextRef="#ctx0" brushRef="#br0" timeOffset="325447.7529">6432 12894 1468 0,'-3'-6'280'15,"-3"-3"-25"-15,-2 14-129 16,3 10-29-16,-2 18-64 15,4 5-5-15,9 7 2 16,5 1 5-16,11-9-1 16,2-7-5-16,11-13-13 15,-2-11-3-15,5-11 3 16,-5-10 0-16,-13-8 5 16,-1 1-1-16,-16-3-4 0,-2 1-1 15,-7-4-5 1,-5 0-1-16,1 6-9 0,2 12-6 15,7 19-9-15,1 9 3 16,9 16 4-16,1 8 4 16,2 13 18-16,-8 7 3 15,-11 11 19-15,-6 3 4 16,-14-6-7-16,-2-5-3 0,0-20-14 16,4-14-1-16,-4-28 3 15,3-6-1-15,-2-21-11 16,4-10-20-16,9-13-63 15,3-6-28-15,17-10 115 16</inkml:trace>
  <inkml:trace contextRef="#ctx0" brushRef="#br0" timeOffset="325599.5426">6755 12661 1522 0,'1'-6'319'0,"-1"-4"-15"15,-3 9-72-15,-7 12-120 16,-1 11-42-16,-3 17-51 16,1 7 13-16,8 11 46 15</inkml:trace>
  <inkml:trace contextRef="#ctx0" brushRef="#br0" timeOffset="326042.7169">6888 13016 1637 0,'-8'3'355'0,"2"10"-167"15,-2 8-38-15,4-2-66 16,15 8-18-16,4-5-25 15,4-10-8-15,2-3-12 16,-1-8-4-16,-1-7-1 16,0-6-3-16,-1-7 3 15,-4-7-1-15,-4-2-2 16,-3-4-2-16,-7 6-2 16,0 5-4-16,-2 6-5 15,2 11-5-15,1 12 1 16,2 7 2-16,4 15 4 15,0 5 4-15,4 13-2 16,-2 6-1-16,-6 7 2 16,-5 6-1-16,-11 3 21 15,-7-3 7-15,-8-9 4 0,0-10 4 16,5-25-17-16,-1-14-3 16,4-21-5-16,2-14-15 15,3-20-20-15,8-8 106 16</inkml:trace>
  <inkml:trace contextRef="#ctx0" brushRef="#br0" timeOffset="326462.6065">7698 12977 1268 0,'3'-3'319'0,"4"-5"-50"16,22 6-109-16,2-1-32 16,20-1-35-16,3 3-14 15,2-1-23-15,-1-1-14 16,-10-2-23-16,-6 0 0 15,-14-5-35-15,-1 2-37 16,-14-1-121-16,-7 1-62 16</inkml:trace>
  <inkml:trace contextRef="#ctx0" brushRef="#br0" timeOffset="326587.2953">8005 12935 892 0,'-5'13'457'0,"-2"15"-277"15,1 0-47-15,6 2-25 16,0-1-3-16,3-2-16 15,2-2-19-15,2-1-21 16,3-2-36-16,1-9-131 16</inkml:trace>
  <inkml:trace contextRef="#ctx0" brushRef="#br0" timeOffset="326866.5603">8330 13024 1266 0,'0'-7'327'16,"-7"-6"-33"-16,-5 4-89 16,0 2-11-16,-9 0-82 0,2 4-35 15,1 10-56-15,3 3-14 16,9 13-13-16,6 4-2 16,7 0 0-16,7 3 2 15,7-3 2-15,3-6 3 16,6-8 1-16,-1-6 3 15,-3-10 4-15,-4-7 4 16,-13-11 4-16,-3 0 15 16,-12-5 2-16,-6-1-1 0,-3 2-3 15,-3-2 84-15</inkml:trace>
  <inkml:trace contextRef="#ctx0" brushRef="#br0" timeOffset="327364.3196">9189 12939 1459 0,'-11'2'231'0,"-13"5"-75"16,-4-3 3-16,-2 13-51 15,4 1-11-15,10 3-45 16,8 4-26-16,14 1-22 16,8-2-4-16,15 1 0 15,5-3 1-15,5-10 3 16,-1-4 2-16,-11-8 7 15,-10-3 5-15,-17-6 4 16,-11 2 0-16,-14-4-4 16,-6 1-10-16,2 5-43 15,5-5 126-15</inkml:trace>
  <inkml:trace contextRef="#ctx0" brushRef="#br0" timeOffset="327764.4685">9324 12996 1545 0,'-4'0'290'0,"2"5"-100"15,-2 5-99-15,4 4-29 16,4 6-28-16,-2-1-4 16,11 1-8-16,2 3-5 15,2-6-8-15,7-2 0 16,-2-7 9-16,1-5 7 15,-1-10 8-15,-3-7 1 0,-4-8-8 16,-4-1-5-16,-2 0-7 16,-4-4-3-16,-4 10-1 15,-3 0 5-15,-5 9 4 16,-2 8 0-16,2 7-4 16,1 3-6-16,6 1-9 15,2 7 0-15,9-3-2 16,3 0 2-16,6 6 4 15,2-8 3-15,4-1 16 16,-1-8 6-16,-1-5 10 16,-4-2 1-16,-4-7-10 15,-3 1-7-15,-5-7-9 16,-4-4-31-16,1 1-80 16,-5-7 137-16</inkml:trace>
  <inkml:trace contextRef="#ctx0" brushRef="#br0" timeOffset="327870.3161">9607 12767 1365 0,'-4'-8'301'0,"-4"-7"41"0,1 6-35 16,1 5-138-16,2 4-51 15,4 8-54-15,2 1-34 16</inkml:trace>
  <inkml:trace contextRef="#ctx0" brushRef="#br0" timeOffset="328248.8165">9854 12846 1474 0,'-4'-2'275'0,"4"7"-40"0,0 12-41 16,3 28-65-16,0 14-18 15,-2 12-6-15,1 6-9 16,-1 3-31-16,-2 0-21 16,1-4-26-16,4-7-5 15,1-21-18-15,1-14-35 16,-1-23-25-16</inkml:trace>
  <inkml:trace contextRef="#ctx0" brushRef="#br0" timeOffset="328409.9078">9968 13140 1619 0,'17'-2'291'0,"17"-5"-222"16,0 1-21-16,1 3-18 15,0-2-32-15</inkml:trace>
  <inkml:trace contextRef="#ctx0" brushRef="#br0" timeOffset="328667.5427">10387 13023 1587 0,'-6'6'325'0,"-6"9"-128"16,-7 1-23-16,-4 2-79 0,-5-4-26 15,-4-4-35-15,3-5-8 16,2-6-13-16,8-4-4 15,5-10-26-15,3-4-11 16,15-10-11-16,5 2-1 16,11 3 17-16,-1 3 12 15,8 14 24-15,-2 4 15 16,2 14 28-16,3 10 3 16,-5 8 4-16,0 2-8 0,1 0-23 15,-2-4 25-15,4-4-390 16</inkml:trace>
  <inkml:trace contextRef="#ctx0" brushRef="#br0" timeOffset="329073.6483">11181 12805 1512 0,'-1'-2'292'0,"-3"0"-46"16,1 11-49-16,0 23-83 15,-1 12-42-15,2 12-37 16,2 1-13-16,1-7-12 15,6-6 14-15,3-13 36 16</inkml:trace>
  <inkml:trace contextRef="#ctx0" brushRef="#br0" timeOffset="329368.2577">11479 12891 1642 0,'-13'-3'339'0,"-16"-4"-201"15,2 6-41-15,7 10-64 16,2 10-16-16,9 13-17 0,4 1-1 16,9 4-1-16,6-3 0 15,13-7 2-15,5-3 4 16,5-10 2-16,1-6 2 15,-8-8-4-15,-5-2 31 16,-16-6 19-16,-8-1 2 16,-20-6 5-16,-7 1-31 15,-3 5-11-15,4 1-15 16</inkml:trace>
  <inkml:trace contextRef="#ctx0" brushRef="#br0" timeOffset="329680.9775">11838 12965 1250 0,'-1'-7'313'0,"-3"-8"-66"16,-3 4-17-16,-4 4-38 15,-3 2-31-15,-4 4-65 16,0 6-33-16,7 10-46 15,-3 3-13-15,9 9-6 16,8 5 0-16,-1-4-1 16,6-2 1-16,7-4 3 0,5-10 3 15,8-8 7-15,5-2 2 16,-4-13 15-16,-6 2 3 16,-10-7 0-16,-6-5-2 15,-8-6-13-15,-3-5-3 16,-6-5-56-16,3 7-16 15</inkml:trace>
  <inkml:trace contextRef="#ctx0" brushRef="#br0" timeOffset="330014.4551">12084 13095 1443 0,'13'0'250'0,"17"3"-34"16,-2-1-14-16,-1-2-54 16,-6 0-24-16,-4-2-38 15,-2-6-19-15,-6-5-30 16,-2-1-8-16,-4-4-14 16,-3 0-4-16,-13-2-4 15,-3-1-4-15,-9 5-3 16,0 5-2-16,3 16-7 15,3 10-1-15,7 10-2 16,-1 1 2-16,3 3 2 16,5 3 0-16,10 7 1 0,5 4 3 15,8 5 1-15,-3 2 3 16,-1-4-13-16,-3-1-43 16,-2 0 417-16</inkml:trace>
  <inkml:trace contextRef="#ctx0" brushRef="#br0" timeOffset="330584.6982">12410 13084 1469 0,'4'5'225'15,"7"5"-92"-15,3 1 0 16,10-5-41-16,2 1-4 16,9-7-20-16,0-6-13 15,-2-2-21-15,0-7-8 16,-11-3-8-16,0-1-1 15,-15-6-3-15,-9 1-1 0,-18-4-7 16,-11-2-5-16,-8 9-2 16,-3 5-8-16,9 16-2 15,4 16-2-15,10 17-3 16,5 4 4-16,9 9 5 16,6 1 6-16,7 4 18 15,7 3 4-15,0 5 12 16,0 1 0-16,-3-4-12 15,-3-5-2-15,-1-15 2 16,0-9-11-16,3-18 376 16</inkml:trace>
  <inkml:trace contextRef="#ctx0" brushRef="#br0" timeOffset="330894.9188">12929 12994 1303 0,'-5'-15'276'16,"-10"-15"-58"-16,-2 4-43 16,-2 11-46-16,-5 4-17 15,3 15-50-15,4 5-19 16,3 15-28-16,4 5-7 0,10 3-5 15,1 0 2-15,9-7 1 16,9-3 5-16,3-7 7 16,3-5 3-16,-2-10 3 15,4-2 0-15,-7-11-2 16,-1 1 8-16,-3-3-18 16,-6-2 225-16</inkml:trace>
  <inkml:trace contextRef="#ctx0" brushRef="#br0" timeOffset="331209.1616">13107 13052 1389 0,'5'7'211'0,"1"11"-97"16,-6-2-17-16,0 0-23 0,-6-3-8 15,1-8-16-15,1-3-11 16,0-7-15-16,4-4-6 16,4-8-9-16,0-3-2 15,7-8-3-15,1 0-1 16,7-2 2-16,0 4 20 16,0 8 39-16,2 6 17 15,-5 16 29-15,0 5-13 16,-2 15-31-16,-4 3-9 0,-8 5-32 15,2 5-5-15,-2-2 27 16,0 0 117-16</inkml:trace>
  <inkml:trace contextRef="#ctx0" brushRef="#br0" timeOffset="331927.076">13718 12890 1253 0,'-12'-3'286'0,"-8"0"-137"0,-5 6-26 15,-1 4 2-15,4 5-55 16,2 0-19-16,12 5-36 15,4 2-10-15,11 1-5 16,8-1 2-16,10-2 4 16,5-3 0-16,-2-7-1 15,-1 3 2-15,-9-10 0 16,-10 0 2-16,-4-3-3 16,-6-4-9-16,-3 2-12 15,-5 1-1-15,-6-1 0 16,-3 5 8-16,-2 1 8 15,0 0 1-15,5 4 0 16,2 1 2-16,1 1 3 16,10 4 5-16,3 3 8 15,7 1 8-15,9 2 4 16,-1 1-2-16,7-6-6 16,-1-4-4-16,5-4-7 0,4-4-1 15,0-9 2-15,1-3-3 16,-1-5 0-16,-4-1-1 15,-6 1-1-15,-1-5-1 16,-11 5-4-16,-1 3 11 16,-7 7 11-16,-2 11 6 15,-2 6 9-15,-1 4-12 0,4 4-12 16,2 1-6-16,4 0-6 16,1 1 0-16,1-2-6 15,0 0-18-15,0-9-49 16,0-2 440-16</inkml:trace>
  <inkml:trace contextRef="#ctx0" brushRef="#br0" timeOffset="332063.452">13937 12733 1741 0,'-3'-4'426'0,"-3"-1"-221"16,5 3-99-16,7 4-79 15,2 5 38-15</inkml:trace>
  <inkml:trace contextRef="#ctx0" brushRef="#br0" timeOffset="332288.8672">14480 12858 1771 0,'2'0'443'0,"0"2"-261"16,2 1-70-16,-4-3-86 16,0 0-11-16,0 0-37 15,0 0 3-15</inkml:trace>
  <inkml:trace contextRef="#ctx0" brushRef="#br0" timeOffset="332440.7388">14516 13062 1446 0,'0'0'324'0,"1"3"81"16,-1 0-145-16,0-3-139 15,-1 0-30-15,0-1-418 16</inkml:trace>
  <inkml:trace contextRef="#ctx0" brushRef="#br0" timeOffset="333526.1411">16071 12608 911 0,'-2'0'454'0,"-11"0"-235"16,-5 1-95-16,-16 1-41 15,-13-1 6-15,-17 2-12 16,-7-2-5-16,1 1 2 16,0-2-9-16,15 2-34 15,9 0-12-15,9-2-16 16,10 4-3-16,11-1-8 15,8 0-1-15,18 4-3 16,11 2 0-16,17 3 8 16,2 0-1-16,6 7 0 15,0 2 2-15,-12 2 2 16,-9 1 1-16,-28 2 6 16,-15 2 2-16,-23 4 0 15,-9 1 0-15,0-1-3 16,-3-3-1-16,8-5-1 15,10-1-3-15,15-2-2 0,7-3-1 16,18-1 0-16,9-2 3 16,22-5 4-16,9-1 2 15,10-1-1-15,10 0-1 16,0-1-2-16,2 3 0 16,0-2 5-16,-5 2-51 15</inkml:trace>
  <inkml:trace contextRef="#ctx0" brushRef="#br0" timeOffset="333903.6461">16158 12803 1532 0,'-3'-6'298'16,"0"-2"-37"-16,0 11-141 15,0 10-22-15,4 18-20 16,-1 9-9-16,4 16-6 16,4 6-2-16,-1-3-13 15,-1-8-9-15,4-15-15 16,-9-11-7-16,4-16-2 16,2-3 3-16,-2-16-1 15,2-6 1-15,-3-9-6 16,-4-9-2-16,-7-15-6 15,-6-6-5-15,-3-13-3 0,-1-5-3 16,8 13 0-16,5 6 2 16,5 18-3-16,4 11 0 15,9 10-3-15,3 4-1 16,18 8 0-16,3 3 19 16,12 1-52-16,5 4-29 0,1 1 113 15</inkml:trace>
  <inkml:trace contextRef="#ctx0" brushRef="#br0" timeOffset="334155.4425">16146 13027 1574 0,'18'-3'261'0,"27"-1"-149"16,4-2-48-16,14 10-21 16,-4 0-10-16,-8 4-22 15,-7 1-32-15</inkml:trace>
  <inkml:trace contextRef="#ctx0" brushRef="#br0" timeOffset="334587.9005">16547 13076 1367 0,'-1'2'251'16,"-8"-2"-22"-16,6 14-119 16,1 0-12-16,9 3-18 15,7 4-4-15,8-7-20 16,0 1-14-16,1-7-16 16,2-4-4-16,-4-7-3 15,-1-5-1-15,-10-6-2 16,-3-3-2-16,-5 1-2 15,-4-2-4-15,-6 2-3 16,0 7-3-16,0 4-7 16,-1 5-4-16,9 12-4 15,2 3-1-15,6 15 5 16,8 8 2-16,-1 7 4 16,-1 7 0-16,-6 2 4 0,-8-1 13 15,-18-6 18-15,-8-6 11 16,-13-16 5-16,0-3-10 15,-7-19-7-15,1-7-23 16,2-23-16-16,2-14 23 16</inkml:trace>
  <inkml:trace contextRef="#ctx0" brushRef="#br0" timeOffset="335171.6572">16182 12449 971 0,'-6'-4'438'16,"-5"-3"-229"-16,3 0-49 16,11 4-37-16,7 1 0 0,26 6-29 15,9 2-13-15,25 2-29 16,10 2-14-16,-3-4-18 16,-2 3-3-16,-17-3-8 15,-11-6-19-15,-15-2-90 16,-6-4-40-16,-23-7-49 15,-6 5-2-15,-19-5 65 16,-3 4 35-16,5 6 50 16,5 1 42-16,11 10 67 15,4-2 16-15,6 13 37 16,6 3 7-16,0 2-8 16,5 7-7-16,-7-6-15 15,-1-4-16-15,-7-7-16 16,1-2 33-16</inkml:trace>
  <inkml:trace contextRef="#ctx0" brushRef="#br0" timeOffset="335522.5107">17077 12837 1472 0,'5'1'255'16,"9"0"-38"-16,20 2-121 15,6-3-27-15,14 0-34 16,5 0-16-16,-4 0-8 16,-2 1 8-16,-8 1-82 15</inkml:trace>
  <inkml:trace contextRef="#ctx0" brushRef="#br0" timeOffset="335697.0389">17163 12987 1473 0,'6'-2'237'15,"15"-1"-93"-15,9 2-23 16,16 1-69-16,7 0-23 15,8-1-16-15,-1-2-29 16</inkml:trace>
  <inkml:trace contextRef="#ctx0" brushRef="#br0" timeOffset="336011.0295">18025 12838 996 0,'-6'-10'421'0,"-13"-11"-224"16,-2 0-13-16,-6 4-5 16,-7 2-15-16,-8 4-41 15,0 5-34-15,2 7-45 16,4 9-13-16,9 11-21 16,6 6-1-16,14 13 2 15,5 3 2-15,17 5 2 16,7-2 1-16,20-10 4 15,6-12 3-15,9-17 1 16,-3-7-2-16,-9-16-1 16,-9-4 1-16,-20-17 4 0,-5-4 1 15,-11-4-7-15,-8-3-4 16,-8 7-24-16,-1 5 72 16</inkml:trace>
  <inkml:trace contextRef="#ctx0" brushRef="#br0" timeOffset="336521.0533">18606 12781 1469 0,'6'0'261'0,"3"2"-61"0,21-2-66 16,7 0-13-16,23 0-46 16,8-1-15-16,0 0-24 15,0 0-6-15,-12 1-31 16,-15-3-22-16,-9 2-102 16,-8 0-65-16</inkml:trace>
  <inkml:trace contextRef="#ctx0" brushRef="#br0" timeOffset="336751.4473">18693 12897 1274 0,'16'0'238'0,"29"-2"-158"16,12 2-10-16,5-2 3 0,4-2-12 16,-10 3-12-16,-6-1-7 15,-11 0-29-15,-7-1-26 16,-14-2-121-16</inkml:trace>
  <inkml:trace contextRef="#ctx0" brushRef="#br0" timeOffset="336940.243">19063 12755 1425 0,'16'3'236'15,"12"0"-50"-15,3 7-54 16,-2 4-11-16,-7 7-8 16,-10 2-15-16,-12 7-38 15,-7-2-20-15,-12-1-23 16,-4 0-30-16,-8-10-66 15,-2-2-35-15</inkml:trace>
  <inkml:trace contextRef="#ctx0" brushRef="#br0" timeOffset="337139.8878">18695 12759 1461 0,'-15'4'247'16,"-16"17"-42"-16,0 6-41 15,15 15-55-15,10 8-10 16,27-1-35-16,17-2-13 16,26-13-418-16</inkml:trace>
  <inkml:trace contextRef="#ctx0" brushRef="#br0" timeOffset="339210.3671">21067 2165 1634 0,'-1'5'321'0,"-8"17"-211"16,8 16-27-16,1 39-41 16,1 19-15-16,10 26-18 15,-2 2-3-15,3-4-5 16,-1-9 2-16,-5-24 6 15,-5-12-6-15,-6-28-27 16,-3-13-22-16,0-18-165 16</inkml:trace>
  <inkml:trace contextRef="#ctx0" brushRef="#br0" timeOffset="339549.6376">21070 2162 926 0,'-8'4'395'0,"-5"5"-242"15,1 8-95-15,4 0-4 16,0 1-8-16,-5 1 2 15,3-5-6-15,-3-5 7 0,4-7 7 16,9-6 4-16,12-13-5 16,0-7-13-16,6-9-21 15,3-1 1-15,-5 1 13 16,3 5 10-16,-6 14 18 16,-2 13-4-16,-2 22-20 15,-3 11-17-15,6 19 21 16,5 3 15-16</inkml:trace>
  <inkml:trace contextRef="#ctx0" brushRef="#br0" timeOffset="340208.8729">21061 3150 1210 0,'0'-5'286'0,"3"-2"-134"15,11 0-21-15,15 3-18 16,19 2 0-16,38 4-35 16,11 1-8-16,19 9-13 15,-2 0-18-15,-17 4-23 16,-4 2-5-16,-26-8-4 15,-16-5-7-15,-24-8-30 0,-14-7-20 16,-13-11-33-16,-4-5 9 16,-12-9 30-16,-10-3 14 15,4 6 36-15,3 6 13 16,15 14 15-16,7 7 6 16,12 14 4-16,8 5-5 15,0 12-6-15,2 7 3 0,-3 4 4 16,-13 1 7-16,-9-5-1 15,-2-4-6-15,-19-12-14 16,2-5-31-16</inkml:trace>
  <inkml:trace contextRef="#ctx0" brushRef="#br0" timeOffset="340795.859">21947 2567 1365 0,'-2'-8'282'16,"4"-5"-1"-16,-6 8-83 15,-2 10-9-15,6 18-90 16,1 10-43-16,5 17-35 16,2 0-8-16,-2 0 5 15,0-5-29-15,-3-14-72 0,-3-7-43 16</inkml:trace>
  <inkml:trace contextRef="#ctx0" brushRef="#br0" timeOffset="340934.6432">21863 2703 1531 0,'14'-4'306'16,"15"-2"-48"-16,2-2-51 0,14 3-86 15,1 2-46-15,10 1-49 16,0 2-1-16,-17 1-321 15</inkml:trace>
  <inkml:trace contextRef="#ctx0" brushRef="#br0" timeOffset="341382.5408">21456 2037 1515 0,'3'7'266'0,"-1"8"-75"15,-2 8-48-15,-7 14-34 16,2 1-34-16,2 6-44 16,-2-3-11-16,3-11-9 15,2-4-11-15,2-10-46 16,1-8-31-16,7-8-177 16</inkml:trace>
  <inkml:trace contextRef="#ctx0" brushRef="#br0" timeOffset="341578.0189">21310 2169 1493 0,'11'3'292'0,"8"3"-19"15,20 4-127-15,3-2-3 16,12 3-75-16,2-6-24 15,-4-3-25-15,4-2-4 16,-10-4 29-16</inkml:trace>
  <inkml:trace contextRef="#ctx0" brushRef="#br0" timeOffset="344011.5085">19596 12754 1291 0,'1'-9'316'15,"5"-7"-30"-15,3 7-71 16,3 5-14-16,3 16-81 15,-1 3-37-15,-1 18-45 16,-6 4-3-16,-7 7-17 16,-4 1-3-16,-6-11-6 15,3-6-3-15,4-19-4 16,2-5-3-16,7-18-8 16,7-13-4-16,8-15 2 15,4-4 1-15,5-1 9 0,1 4 1 16,0 13 6-16,-4 8 4 15,-1 17 8-15,0 9 5 16,-5 16-3-16,-5 5-3 16,-5 11-7-16,-4 6-4 15,-7 5 0-15,4 1-13 16,-2-7-49-16,-8-6-35 16,6-16-265-16</inkml:trace>
  <inkml:trace contextRef="#ctx0" brushRef="#br0" timeOffset="344474.4968">19622 12516 1432 0,'1'1'227'16,"5"4"-38"-16,7 0-64 15,14 0-63-15,9-1-5 16,16-4-29-16,10 0-5 15,-1-3-5-15,-4 1-31 16,-18-3-82-16,-14-2-35 16,-14 0-88-16,-7-1 40 15,-6-2 64-15,-1-3 41 16,-5 0 183-16,-3-1 5 0,7 6 38 16,0 1 9-16,3 7-19 15,2 2-20-15,5 8-18 16,-1 4-17-16,4 3-22 15,-1 0-16-15,-7-2-24 16,-1-1-10-16,0 0-14 16,1-2-1-16</inkml:trace>
  <inkml:trace contextRef="#ctx0" brushRef="#br0" timeOffset="344938.267">20413 12626 1531 0,'0'1'333'16,"0"2"-11"-16,0 12-162 16,-1 3-43-16,1 13-49 15,0 8-16-15,6 10-15 16,2 6-6-16,0-1-24 16,-1-2-3-16,1-16-23 15,-2-12-18-15,-1-20-35 16,6-4-26-16,-9-18-88 15,3-4-36-15</inkml:trace>
  <inkml:trace contextRef="#ctx0" brushRef="#br0" timeOffset="345086.8764">20286 12807 1069 0,'5'0'431'15,"11"-1"-140"-15,7-2-10 16,16-1-57-16,4 0-31 15,4 0-84-15,4 3-25 16,-7 2-35-16,3 4 21 16</inkml:trace>
  <inkml:trace contextRef="#ctx0" brushRef="#br0" timeOffset="345490.164">20913 12373 1562 0,'-2'0'310'16,"2"13"-81"-16,0 16-65 15,2 20-80-15,3 9-3 16,-4 12-13-16,3 1-5 15,-4 3-11-15,-2 0-15 0,1-12-25 16,-2-11-6-16,3-20-33 16,-1-15-30-16,-2-24-124 15,1-8-52-15</inkml:trace>
  <inkml:trace contextRef="#ctx0" brushRef="#br0" timeOffset="345645.7483">20829 12534 1447 0,'4'-5'280'16,"8"-3"49"-16,17 3-160 15,10-2-41-15,16 2-51 16,2 0-35-16,1 4-7 16,2 6-30-16,-8-1 248 15</inkml:trace>
  <inkml:trace contextRef="#ctx0" brushRef="#br0" timeOffset="345857.5283">20970 12797 1705 0,'6'-1'362'0,"16"0"-220"16,5 2-64-16,15-1-41 16,5 1 7-16,0 1 86 15</inkml:trace>
  <inkml:trace contextRef="#ctx0" brushRef="#br0" timeOffset="346258.0132">21214 12912 1572 0,'-8'7'313'0,"-4"9"-91"16,5 11-81-16,10-1-78 0,6 0-11 15,9-5-31-15,2-8-5 16,3-9-7-16,3-4 0 16,0-8 0-16,-5-4 0 15,-3-4 1-15,-6-4-1 16,-4 4-3-16,0 2 0 16,-4 9-6-16,3 5-1 15,-2 10 1-15,4 11 5 0,1 10 3 16,-6 6 2-16,-4 11-6 15,-5 2 0-15,-17-3 7 16,-6 4 3-16,-16-9 12 16,-12-8 3-16,-9-13-1 15,2-13-11-15,9-22-47 16,9-10-36-16,12-19-381 16</inkml:trace>
  <inkml:trace contextRef="#ctx0" brushRef="#br0" timeOffset="346749.1906">20999 12253 1026 0,'0'-4'431'15,"2"-3"-220"-15,11 3-82 16,10-2-3-16,21 2-22 16,11 2-17-16,13 2-17 15,5 0-11-15,-16 2-37 16,-11 1-7-16,-19-2-35 16,-11-1-24-16,-15-2-43 15,1-2-2-15,-13-4 25 16,0 0 21-16,5 2 45 15,-2 2 28-15,9 3 48 16,0 2 25-16,5 8 20 16,3 4-15-16,-2 6-45 15,1 1-23-15,-1-2-3 16,-2-1 35-16</inkml:trace>
  <inkml:trace contextRef="#ctx0" brushRef="#br0" timeOffset="347602.7062">21907 12703 1400 0,'-2'0'295'0,"-7"3"77"15,4 13-211-15,2 9-50 16,0 19-43-16,6 9-21 15,-1 5-26-15,1 1-2 16,2-17-23-16,1-7-41 16,2-18-84-16,0-10-331 15</inkml:trace>
  <inkml:trace contextRef="#ctx0" brushRef="#br0" timeOffset="347752.3079">21768 12875 1530 0,'10'-2'289'0,"18"-4"-52"16,10 2-40-16,11 2-59 15,2 5-36-15,4 4-59 16,-2 2 27-16</inkml:trace>
  <inkml:trace contextRef="#ctx0" brushRef="#br0" timeOffset="348446.5419">22363 12754 1542 0,'0'7'262'0,"5"17"-122"16,1 7-31-16,-8 9-32 15,2 1-18-15,-3-2-27 16,-3-6-8-16,0-17-11 16,5-2-1-16,1-20-3 0,8-8-4 15,7-14-4-15,-2-6-1 16,8-4-2-16,0 3 1 16,4 10 1-16,-2 4 8 15,-3 16 23-15,-2 7 10 16,-7 11 20-16,-2 7-4 15,-11 4-15-15,-3 0-11 0,-4 3-14 16,0-9-6-16,2-6-4 16,2-8-4-16,5-15-5 15,9-3-5-15,9-9-6 16,1 0 0-16,1 6 2 16,-2 4 4-16,-2 13 4 15,-1 6 0-15,-1 11 2 16,-2 7 1-16,-3 4 11 15,0-3-1-15,0-2 366 16</inkml:trace>
  <inkml:trace contextRef="#ctx0" brushRef="#br0" timeOffset="348933.5888">22998 12976 1439 0,'2'-9'228'15,"2"-3"-66"-15,-3-4 3 16,-4-4-35-16,0-1-7 16,-11-4-31-16,-3-2-12 15,-9 2-23-15,-2 3-12 16,-1 11-25-16,0 6-12 15,-2 14-12-15,4 7-5 0,5 10-1 16,11 0-1-16,17 4 3 16,4 0 0-16,12-8 5 15,6-1 1-15,-4-14 2 16,2-6 1-16,-1-5 2 16,-7-5 0-16,2 0 1 15,-1-1-1-15,-6 5-3 16,-2 3 4-16,0 12 2 15,-5 11 2-15,-3 13 2 16,0 9-2-16,-6 6-5 16,-6-1 0-16,-10 4 1 15,-5-4 1-15,-8-4 6 16,-3-4 2-16,-10-13 3 16,-5-11 2-16,1-17-5 15,1-12-6-15,15-19-38 16,9-10-30-16,14-9-59 0,10-6-57 15</inkml:trace>
  <inkml:trace contextRef="#ctx0" brushRef="#br0" timeOffset="349353.6622">22802 12537 1379 0,'0'-4'261'15,"0"-1"-15"-15,11 6-94 16,8-1-22-16,10 6-45 15,7 0-26-15,7-1-33 16,1 1-10-16,1-1-6 16,-8-5-2-16,-11-3-7 15,-6-2-14-15,-13-5-11 16,-6-3 0-16,-3-1 3 16,-5-3 15-16,-1 4 5 15,2 6 13-15,1 4 33 16,2 5 12-16,1 11 16 0,2 3-10 15,1 10-24-15,-1 2-11 16,0 0-12-16,-1-2 1 16,1-2-5-16,0-1 312 15</inkml:trace>
  <inkml:trace contextRef="#ctx0" brushRef="#br0" timeOffset="349668.4676">23375 12714 1491 0,'4'0'272'0,"12"-1"-37"16,6 1-82-16,15 2-86 16,7 1-19-16,3 0-31 0,1 0 10 15,-10-2-72-15,-4 2 158 16</inkml:trace>
  <inkml:trace contextRef="#ctx0" brushRef="#br0" timeOffset="349834.4399">23422 12819 1354 0,'-3'1'255'0,"-2"0"-49"0,13-2-93 16,12 0-33-16,18-4-52 15,8 3-16-15,8 4-10 16,1 2-26-16</inkml:trace>
  <inkml:trace contextRef="#ctx0" brushRef="#br0" timeOffset="350151.0758">24236 12652 1541 0,'-13'-10'273'0,"-18"-12"-95"15,-5 3-32-15,-4 3-34 16,0 3-24-16,4 12-43 0,0 1-20 16,6 14-21-16,5 6-4 15,5 10 0-15,11 7 2 16,9 6 2-16,10 2 0 15,22-1 0-15,7-7 2 16,20-13 0-16,5-10 3 16,4-20 1-16,-8-11 9 15,-17-17 44-15,-11-7 27 0,-31-8 20 16,-9 0-9-16,-31 1-43 16,-14 7-24-16,-4 12-485 15</inkml:trace>
  <inkml:trace contextRef="#ctx0" brushRef="#br0" timeOffset="359067.0967">3040 13970 1443 0,'0'-5'245'0,"6"-7"-48"16,-2 10-26-16,8 15-57 16,7 12-15-16,-7 11-28 15,1 7-12-15,-8 6-25 16,-6-4-13-16,-3-1-9 16,2-5-3-16,-4-16-3 0,1-6 0 15,1-11 0-15,0-6-1 16,9-13-5-16,-2-7-2 15,11-16-5-15,1-7-1 16,8-10 2-16,4 2 2 16,5 8 3-16,-2 2 1 15,-5 24 14-15,-5 9 9 16,-7 22 25-16,-5 12 15 16,-4 19 0-16,-1 9-6 0,0 3-25 15,3-3-12-15,3-17-7 16,3-8-13-16,5-17 2 15,0-9 68-15</inkml:trace>
  <inkml:trace contextRef="#ctx0" brushRef="#br0" timeOffset="360017.2686">3638 14158 1483 0,'8'2'246'0,"15"-2"-56"16,9-4-45-16,22-4-37 0,8-1-20 15,7 1-51-15,-4 2-13 16,-11 6-24-16,-14 0-25 16,-15 3-394-16</inkml:trace>
  <inkml:trace contextRef="#ctx0" brushRef="#br0" timeOffset="360243.7773">3871 13964 1187 0,'-3'3'341'15,"-4"0"-119"-15,7 14-82 16,0 2-16-16,5 16-40 15,0 9-8-15,-2 5-32 16,-1 4-15-16,-2-7-14 16,0-6-2-16,3-14-52 15,0-8-16-15</inkml:trace>
  <inkml:trace contextRef="#ctx0" brushRef="#br0" timeOffset="360581.1693">4344 13756 1476 0,'3'0'270'0,"-3"7"-23"15,0 11-36-15,-3 23-65 16,0 13-12-16,1 16-41 16,-1 7-17-16,0-2-35 15,-1-5-16-15,4-19-19 16,0-10 0-16,8-22-24 15,2-9-28-15,-1-18-99 16,2-10-55-16</inkml:trace>
  <inkml:trace contextRef="#ctx0" brushRef="#br0" timeOffset="360746.6292">4318 13784 1661 0,'18'-5'355'0,"28"-6"-204"0,7-1-30 16,7 6-65-16,1 2-24 15,-5 5-26-15,-5 8-6 16</inkml:trace>
  <inkml:trace contextRef="#ctx0" brushRef="#br0" timeOffset="360961.5504">4385 14102 1588 0,'11'0'332'16,"4"0"-87"-16,17-4-164 15,7 4-20-15,7-4-37 16,7 2 12-16,-3 4-33 16</inkml:trace>
  <inkml:trace contextRef="#ctx0" brushRef="#br0" timeOffset="361404.4237">4727 14131 1508 0,'-2'-3'273'15,"-3"1"-70"-15,2 3-51 0,3-1-61 16,-1 0-34-1,1 22-34-15,0 35-9 0,6-35-9 16,4-6-2-16,5-12 1 16,4-6 1-16,-5-12 1 15,1-4 3-15,0-2-2 16,-5-1-3-16,4 9 13 16,-1 2 5-16,5 16 7 15,5 10 5-15,-3 17-11 16,0 8-6-16,-9 14-6 15,-11 3-2-15,-8 3 1 16,-9 0 1-16,-22-9 8 16,-5-5 4-16,-9-14 4 15,1-14-1-15,6-16-6 16,5-10-5-16,13-14-10 16,7-8-5-16,16-8-45 15,8-5-3-15</inkml:trace>
  <inkml:trace contextRef="#ctx0" brushRef="#br0" timeOffset="361778.966">5238 14151 1497 0,'0'5'279'0,"4"0"-33"15,13 0-19-15,21-5-50 16,11 0-33-16,20-3-51 16,3 0-30-16,-2-1-19 15,-5 3 14-15</inkml:trace>
  <inkml:trace contextRef="#ctx0" brushRef="#br0" timeOffset="362511.8836">5880 14063 1457 0,'2'0'256'0,"6"2"-38"16,-3 11-85-16,2 4-25 15,-5 9-28-15,-1 6-14 16,0 6-16-16,-1 0-8 16,-1-1-13-16,1-9-5 15,0-11-12-15,3-8-5 16,7-16 0-16,-1-9-2 0,7-13 1 16,2-6-2-16,-2-2-2 15,-1 4-2-15,2 10 14 16,0 4 7-16,0 16 17 15,0 8 10-15,-8 8-4 16,3 12-1-16,-8 6-9 16,-4-1-5-16,0 1-13 15,-4-2-5-15,2-9-6 16,4-7-3-16,1-13-2 16,6-4-2-16,5-17-6 15,3-6-2-15,3-4-1 16,-3-3 1-16,3 8 4 15,-1 1 2-15,1 12 2 16,0 7 0-16,-8 9 1 16,-1 11 1-16,-7 7 2 15,0 6 1-15,-2 2 17 16,2-2-30-16,1-1-38 0,3-4-46 16</inkml:trace>
  <inkml:trace contextRef="#ctx0" brushRef="#br0" timeOffset="363051.4413">6681 14221 1025 0,'1'-4'408'0,"1"-5"-239"16,-2-1-27-16,-2-3-36 15,-3-2-12-15,-3-1-27 16,-6-2-12-16,-8 3-20 16,-4 4 1-16,-8 9-12 15,0 3-3-15,3 14-3 16,7 3-9-16,9 9-6 15,6-1-3-15,12 0-1 16,3-3 1-16,11-6 2 16,6-2 2-16,3-10 0 0,3-4 0 15,1-10 2-15,-3-4 0 16,-5-4 1-16,-3-3 0 16,-7 5 1-16,-1 2-4 15,-3 9 13-15,-4 3 17 16,-1 14 27-16,1 9 14 15,1 16-10-15,1 8-16 16,-3 11-24-16,-3 1-14 16,-9 4 7-16,-6-5 8 0,-9-8 8 15,-3-5 6-15,-6-17-9 16,3-2-9-16,-3-21-9 16,6-6-3-16,6-24-27 15,5-9-17-15,10-13-19 16,6-5 361-16</inkml:trace>
  <inkml:trace contextRef="#ctx0" brushRef="#br0" timeOffset="363387.1827">7148 14051 1457 0,'2'0'269'16,"9"-2"-2"-16,3-2-56 16,10 2-82-16,12-3-34 0,11 8-53 15,2 0-14-15,0 4-4 16,-9 1-22-16,-5-1-58 16</inkml:trace>
  <inkml:trace contextRef="#ctx0" brushRef="#br0" timeOffset="363580.6723">7209 14217 1616 0,'13'0'384'16,"11"1"-106"-16,12-2-128 15,8 1-43-15,2 0-64 0,-5-1 9 16,-2 4 273-16</inkml:trace>
  <inkml:trace contextRef="#ctx0" brushRef="#br0" timeOffset="364098.9707">8090 13966 1494 0,'-9'-6'266'0,"-12"0"-60"16,-1 4-24-16,-10 5-46 15,5 11-25-15,-1 1-39 16,3 7-24-16,10 7-31 0,1-4-10 16,12 11-8-16,3 2-1 15,12 3-2-15,8 0 0 16,11-6 2-16,7-8-2 16,14-11 4-16,1-11 0 15,6-14 3-15,-4-10 1 16,-15-14 5-16,-7-6 3 0,-31-6 6 15,-7 1 3-15,-28-1-4 16,-9 5-2-16,-2 6-5 16,3 7 8-16</inkml:trace>
  <inkml:trace contextRef="#ctx0" brushRef="#br0" timeOffset="366656.5781">9035 13970 1311 0,'-7'4'267'0,"-3"3"-64"16,5-1-26-16,17-5-60 0,15-2-9 16,28-9-42-16,16 2-23 15,11-1-27-15,2 3-8 16,-10 4 0-16,-9 1-11 16,-17 4-35-16,-10 1-18 15,-18 4-116-15</inkml:trace>
  <inkml:trace contextRef="#ctx0" brushRef="#br0" timeOffset="366891.9969">9168 14086 1084 0,'-2'2'398'15,"-3"-2"-174"-15,14-2-98 16,13 2 0-16,17-6-33 16,11 4-10-16,13 1-32 15,1 2-12-15,-4-2-13 16,-3-2-10-16,-12-1-71 16,-8-7-215-16</inkml:trace>
  <inkml:trace contextRef="#ctx0" brushRef="#br0" timeOffset="367048.2821">9644 13922 1465 0,'12'9'241'15,"13"10"-54"-15,-1 3-16 16,-11 3-27-16,-3 0-20 16,-17-3-46-16,-9 0-26 15,-14-5-33-15,-7-6-43 16,-4-2 129-16</inkml:trace>
  <inkml:trace contextRef="#ctx0" brushRef="#br0" timeOffset="367255.0917">9138 13970 1485 0,'-17'10'276'0,"-20"15"-31"16,3 2-47-16,10 0-65 16,8 4-27-16,21-1-35 15,10 1-11-15,24-3-25 16,12-7 24-16,18-11 91 16</inkml:trace>
  <inkml:trace contextRef="#ctx0" brushRef="#br0" timeOffset="368027.263">10290 13921 1413 0,'2'1'268'16,"8"2"44"-16,2 17-202 15,1 4-15-15,2 14-13 16,-9 3-8-16,-3 5-18 16,-3 3-10-16,-4-5-22 15,3-3-9-15,-2-16-15 16,-2-10-6-16,3-17-21 16,1-9-6-16,1-14 8 15,0-9 2-15,8-6 14 16,1-1 9-16,12 6 24 15,3 0 19-15,6 16 23 16,3 7 6-16,-2 15-2 16,2 9-6-16,-9 15-5 15,-8 5-4-15,-9 7-14 16,-6 3-13-16,-4-8-17 16,-3-5 2-16,1-7-32 0,2-5 117 15</inkml:trace>
  <inkml:trace contextRef="#ctx0" brushRef="#br0" timeOffset="371214.5963">1666 13953 1551 0,'14'9'257'0,"23"1"-119"16,14 2-27-16,25-5-20 15,7-4-18-15,8-1-30 16,-5-3-37-16,-11-2 88 16</inkml:trace>
  <inkml:trace contextRef="#ctx0" brushRef="#br0" timeOffset="371481.9807">1710 14081 1439 0,'0'-2'218'15,"3"-5"-55"-15,11 0 1 16,22 4-6-16,8-4-3 15,24 7-52-15,7 0-28 16,1 0-42-16,1 3-10 16,-13-3-29-16,-8-1-43 15,-13-4-55-15</inkml:trace>
  <inkml:trace contextRef="#ctx0" brushRef="#br0" timeOffset="371720.3983">2212 13856 1501 0,'10'0'255'0,"14"6"-86"16,4 4-32-16,2 9-33 16,-3 3-8-16,-9 5 0 15,-10 5 1-15,-17 1-3 16,-8 5 7-16,-11-2-24 15,-2-2-18-15,1-4-32 16,1-8-27-16,9-4-2 16,7-6 182-16</inkml:trace>
  <inkml:trace contextRef="#ctx0" brushRef="#br0" timeOffset="373325.417">10909 14077 1468 0,'6'0'239'0,"12"0"-58"0,9 0-40 15,24 0-53 1,8-3-18-16,16 0-44 0,2-3 7 15,-13 0-85-15,-5 3-87 16</inkml:trace>
  <inkml:trace contextRef="#ctx0" brushRef="#br0" timeOffset="373556.3015">11019 14207 1607 0,'11'-3'334'0,"23"0"-132"16,9-2-34-16,18 3-55 15,-3 0-31-15,-2 2-34 16,-7 0-21-16,-12 1 345 15</inkml:trace>
  <inkml:trace contextRef="#ctx0" brushRef="#br0" timeOffset="374821.5084">11765 13966 1447 0,'4'6'264'0,"2"3"-18"0,-5 15-88 16,-1 5-19-16,0 11-47 15,0 4-18-15,-1-4-40 16,-1-2-10-16,2-12-14 15,5-10-3-15,4-15 1 16,2-9-3-16,0-15 1 16,4-8-1-16,-2-8-2 15,1 3 2-15,1 4-4 16,-3 3 3-16,3 15 10 16,3 4 6-16,-1 11 9 15,3 11-3-15,-6 3-9 16,-3 8-6-16,-5 2-4 15,-3 0 0-15,-2 2-1 16,-1-7 1-16,0-7-5 16,-1-5-5-16,2-16-8 15,4-5-2-15,6-11 0 16,8-5 3-16,4-1 4 0,2 3-1 16,-1 12 0-16,2 11 1 15,-10 15 3-15,-3 9 2 16,-8 9 2-16,-5 2 1 15,0 6 10-15,-1-1-20 16</inkml:trace>
  <inkml:trace contextRef="#ctx0" brushRef="#br0" timeOffset="375315.2872">12476 14210 936 0,'1'-3'487'15,"2"-3"-273"-15,1 0-58 16,-1-5 0-16,-3-1-54 16,-1-5-14-16,-9-4-23 15,-4 4-13-15,-11-3-9 16,-2 5-3-16,-5 8-3 15,-1 2-6-15,8 13-14 16,5 6-8-16,8 7-14 0,9 6-4 16,7 1 1-16,4-3 2 15,10-9 1-15,1-6-4 16,11-10-10-16,1-6-4 16,-4-11 4-16,-1-1 5 15,-12-4 13-15,-2 4 2 16,1 11 8-16,0 6 7 15,1 13 5-15,2 9 7 16,-1 11-3-16,1 6-5 16,-9 11-3-16,-7 4-5 0,-13 3-3 15,-9 4 9-15,-15-6 19 16,-5-4 3-16,-9-17 7 16,-1-11-9-16,5-21-20 15,6-7-4-15,14-19-12 16,3-3-15-16,15-11-35 15,5-1 10-15</inkml:trace>
  <inkml:trace contextRef="#ctx0" brushRef="#br0" timeOffset="375652.4096">12917 14120 1392 0,'-7'-1'298'16,"-2"2"39"-16,3 3-66 0,18 2-100 15,13 0-42-15,29-2-52 16,15-3-21-16,11-2-23 16,-2-3-18-16,-11 4 305 15</inkml:trace>
  <inkml:trace contextRef="#ctx0" brushRef="#br0" timeOffset="376020.4877">13650 13723 1431 0,'3'-7'283'0,"-2"-6"-32"16,-1 18-71-16,2 12-12 15,2 29-80-15,-6 14 0 0,5 20-25 16,0 6-4-16,-1-1-18 16,3-5-11-16,2-18-18 15,-1-12-9-15,-1-25-32 16,7-12-31-16,-9-24-131 16,1-7-103-16</inkml:trace>
  <inkml:trace contextRef="#ctx0" brushRef="#br0" timeOffset="376175.7337">13623 13739 1511 0,'8'-5'256'0,"19"-5"-95"16,8-1-28-16,15-1-49 15,9 0-15-15,4 9-27 16,4 3 1-16,-9 9 111 15</inkml:trace>
  <inkml:trace contextRef="#ctx0" brushRef="#br0" timeOffset="376385.3653">13675 14013 1539 0,'8'0'288'16,"12"1"-65"-16,8-4-165 15,8-3 0-15,13 4-46 16,3-1 12-16,5 5 38 16</inkml:trace>
  <inkml:trace contextRef="#ctx0" brushRef="#br0" timeOffset="376918.5018">13980 14211 1487 0,'-3'7'271'0,"-3"5"-64"15,1 3-89-15,3 3-31 0,3 2-39 16,6 3-9-16,4-3-13 15,4-4-8-15,5-12-8 16,-4-4 0-16,4-11 2 16,-1-4 0-16,-5-6 0 15,-3-3 9-15,-4 4 11 16,-10 2 5-16,-1 6 8 16,2 8-10-16,2 9-10 15,5 8-5-15,7 15-12 16,-2 4-1-16,-2 14-6 15,-2 5 0-15,-10 2 2 16,-4 0 3-16,-17-3 22 16,-11-6 7-16,-13-7 8 15,-7-9 1-15,1-18-17 16,4-10-5-16,14-16-9 16,11-3-4-16,15-9-6 0,3-1-16 15,15-2 10-15,4-1 259 16</inkml:trace>
  <inkml:trace contextRef="#ctx0" brushRef="#br0" timeOffset="377405.3208">14653 14079 1453 0,'5'-1'289'16,"6"2"17"-16,17 0-127 15,10 6-19-15,16-4-82 16,3 0-30-16,4 1-25 16,-6-4-28-16,-13 5-74 0,-12-2-55 15</inkml:trace>
  <inkml:trace contextRef="#ctx0" brushRef="#br0" timeOffset="377572.8731">14737 14216 1508 0,'6'5'320'15,"5"3"-9"-15,13-1-129 16,10 0-32-16,15-3-84 15,7 2-5-15,3-4 310 16</inkml:trace>
  <inkml:trace contextRef="#ctx0" brushRef="#br0" timeOffset="378200.8505">15474 14082 1525 0,'9'7'262'16,"14"15"-89"-16,2 6-57 0,-3 13-43 15,-6 3-14-15,-14-5-26 16,-2-3-4-16,-6-13-8 15,6-8-5-15,0-15-10 16,0-9-7-16,8-13-9 16,-3-11-3-16,8-4 1 15,-3 1 5-15,0 5 5 16,5 10 2-16,1 8 20 16,2 11 14-16,-3 10 30 15,-5 5 3-15,-5 13-11 16,-5 2-12-16,0 0-24 15,-4-1-7-15,3 1-7 16,1-8-1-16,2-10-16 0,6-8-9 16,5-17-8-16,4-4-2 15,5-11 13-15,4-1 6 16,1 1 9-16,0 0 1 16,-2 9 6-16,-2 7 10 15,-3 14 17-15,-3 9 9 16,-6 13 0-16,-4 6-7 15,-7 4-7-15,-2 0-20 16,4 1 337-16</inkml:trace>
  <inkml:trace contextRef="#ctx0" brushRef="#br0" timeOffset="378724.022">16294 14299 1359 0,'0'-8'228'0,"-4"-14"-89"15,-3 0-18-15,-9-4-42 16,-6-3-20-16,-3 7-23 16,1 3-1-16,-3 16-7 0,4 10-8 15,6 9-6-15,0 5-11 16,13 3-4-16,3-2-1 16,2-1 0-16,5-2 1 15,3-6 1-15,5-5 0 16,9-8 2-16,2-7 1 15,5-6 0-15,-1-2-1 16,-2 0 2-16,-5 2-3 16,-6 5 3-16,-4 8 18 0,-2 17 26 15,-1 11 14-15,0 21 10 16,-2 9-16-16,-7 6-24 16,-5 5-14-16,-21-9 15 15,-6-1 13-15,-17-9 12 16,1-6 8-16,1-17-24 15,2-7-15-15,8-22-12 16,2-13-7-16,9-18-47 16,8-8-41-16,16-9 401 15</inkml:trace>
  <inkml:trace contextRef="#ctx0" brushRef="#br0" timeOffset="379116.554">16649 14188 1447 0,'8'3'254'15,"7"-2"-34"-15,24-1-66 16,12-4 3-16,17 0-53 16,9 4-26-16,-10 2-28 15,-7 4-30-15,-21 2 61 16</inkml:trace>
  <inkml:trace contextRef="#ctx0" brushRef="#br0" timeOffset="379588.2974">17507 13727 1539 0,'-2'1'286'0,"-4"12"-59"16,0 11-69-16,1 27-64 15,1 14-7-15,6 13-26 16,6 5-8-16,0-7-19 0,-2-6-5 15,-4-14-24-15,4-10-16 16,1-22-56-16,-3-12-27 16</inkml:trace>
  <inkml:trace contextRef="#ctx0" brushRef="#br0" timeOffset="379790.5183">17405 13701 1544 0,'11'-3'312'16,"6"-2"-60"-16,21 2-105 15,5 1-18-15,13 0-51 16,1-2-25-16,-1 1-23 16,2 2 2-16,-12-1-70 15,-1 2-34-15,-13 5-315 16</inkml:trace>
  <inkml:trace contextRef="#ctx0" brushRef="#br0" timeOffset="380009.842">17495 13990 1502 0,'10'4'290'16,"16"-6"4"-16,10 4-85 16,14 2-66-16,8-3-31 15,1 9-52-15,-4-1-14 16,-16-4-62-16,-8 5 363 16</inkml:trace>
  <inkml:trace contextRef="#ctx0" brushRef="#br0" timeOffset="382344.0473">18231 14036 1359 0,'-10'-3'229'0,"-13"-2"-78"16,-2 3-10-16,0 2-30 15,2 6-28-15,0 3-39 16,6 2-13-16,8 4-19 16,6 0-7-16,20 6 0 15,8 0-1-15,17 3 1 16,4 1-1-16,-5 1 6 16,-4 0 12-16,-25-2 28 15,-13-2 14-15,-28-2 3 16,-13-9-8-16,-11-11-26 0,4-5-10 15,11-18-13-15,11-2 1 16,27 5-61-16,1-1-32 16,21 14-161-16</inkml:trace>
  <inkml:trace contextRef="#ctx0" brushRef="#br0" timeOffset="382579.7264">18457 14060 1601 0,'-3'-2'324'0,"-1"6"-133"16,0 6-27-16,5 18-60 16,3 7-8-16,2 8-31 15,-1 3-12-15,-1-3-21 16,0-4-9-16,0-11-20 15,2-9-22-15,-3-14 14 16,1-9-533-16</inkml:trace>
  <inkml:trace contextRef="#ctx0" brushRef="#br0" timeOffset="382720.3503">18462 13853 1667 0,'3'-2'364'0,"5"-2"-199"0,-5 3-70 16,5 4-45-16,-4 3-50 16,-1 5-207-16</inkml:trace>
  <inkml:trace contextRef="#ctx0" brushRef="#br0" timeOffset="382997.2974">18582 14155 1516 0,'6'10'288'0,"4"16"-43"16,4 1-58-16,0 0-76 16,-5-2-21-16,-6-8-37 15,0-3-5-15,-2-9-15 16,3-4-4-16,7-8-8 16,1-8-1-16,6-7-6 15,3-4-7-15,3-1-4 16,5 1-3-16,4 13 1 15,4 7-1-15,-1 11 16 16,-3 12 4-16,-9 5 6 16,-8 8 5-16,-7 6-13 15,-6 1-2-15,-2-2-8 16,-1-3 28-16</inkml:trace>
  <inkml:trace contextRef="#ctx0" brushRef="#br0" timeOffset="383418.3825">19356 13682 1482 0,'-20'5'267'16,"-19"2"-40"-16,-5 19-90 16,-1 15-9-16,8 23-41 15,10 15-19-15,21 8-31 16,11 0-11-16,19-10-10 16,9-8-2-16,8-10 2 15,1-6-6-15,0-17-73 0,-5-9-51 16</inkml:trace>
  <inkml:trace contextRef="#ctx0" brushRef="#br0" timeOffset="383781.1274">19506 14153 1341 0,'-4'1'237'0,"-6"6"-75"16,1 7-32-16,6 7-45 15,3 4-19-15,10 2-25 16,6-1-4-16,6-3 13 16,6-4 12-16,7-13-4 15,2-5-3-15,0-11-9 16,-10-9-4-16,-7-11-5 16,-6-2-1-16,-11-7-13 15,-6 0-8-15,-17-6-7 16,-9-2-3-16,-13-8-3 15,-3-1-1-15,3 12-4 16,1 14-2-16,12 30-4 16,4 12-1-16,14 15 1 15,10 7 0-15,15 4 2 0,11-3 3 16,17-1 2-16,5-9 2 16,8-4-6-16,3-1-24 15,-4-7-145-15</inkml:trace>
  <inkml:trace contextRef="#ctx0" brushRef="#br0" timeOffset="384021.2749">19815 13765 1561 0,'10'0'339'16,"5"3"-66"-16,10 20-96 15,12 14-20-15,0 24-27 16,5 8-4-16,-12 6-39 16,-15-4-23-16,-15-4-35 15,-18-1-13-15,-16-6-6 16,-5-6-1-16,-3-15-24 16,10-7-20-16,9-12 297 15</inkml:trace>
  <inkml:trace contextRef="#ctx0" brushRef="#br0" timeOffset="387351.4755">20788 14032 1048 0,'3'-10'398'0,"2"-13"-230"16,-1-1-4-16,1 8-11 16,-4 0-12-16,-1 10-34 15,-1 11-13-15,-2 6-36 16,1 9-17-16,2 12-11 15,0 0-7-15,6 6-9 16,1 5-5-16,2-4-5 16,-1-1 0-16,-2-7 1 0,-2-6 0 15,-6-10 0 1,-3-5-1-16,-8-10-4 0,-3-3-1 16,-5-7 1-16,-1-1 0 15,6 2 0-15,2 0 1 16,11 4-3-16,4 4-1 15,13 3-1-15,6 1-1 16,14 3 2-16,4 0 9 16,3-3-54-16,1 1-23 0</inkml:trace>
  <inkml:trace contextRef="#ctx0" brushRef="#br0" timeOffset="387859.231">20910 13761 1371 0,'-25'-7'226'15,"-26"-6"-81"-15,-13 5-14 16,-13 7-6-16,8 7-32 15,4 19-23-15,7 10-15 16,9 22-27-16,2 10-8 16,15 8-14-16,10 3-3 0,26 2-5 15,18-2 0-15,27 8 2 16,11-8 3-16,23-20 8 16,18-12 2-16,16-24 6 15,4-22 1-15,0-31 8 16,-6-20 5-16,-22-30 4 15,-18-5 15-15,-44-8 24 16,-29-7 4-16,-55-18-7 16,-16 4-18-16,-18 19-52 15,2 19-14-15</inkml:trace>
  <inkml:trace contextRef="#ctx0" brushRef="#br0" timeOffset="393644.8551">1606 15047 1464 0,'5'0'226'16,"4"0"-53"-16,15 0-87 16,12 0-25-16,18-2-6 15,11 0-14-15,14-1-21 16,0 0-2-16,-7-2-58 16,-9-5-57-16</inkml:trace>
  <inkml:trace contextRef="#ctx0" brushRef="#br0" timeOffset="393843.3253">1662 15219 1473 0,'3'3'228'15,"19"3"-78"-15,8-1-4 16,28-4-28-16,15-1-13 15,10 0-51-15,-5 0-18 16,-17-2-22-16,-9 3-29 0,-22-1-109 16</inkml:trace>
  <inkml:trace contextRef="#ctx0" brushRef="#br0" timeOffset="394016.3873">1748 15407 1564 0,'-3'7'271'0,"3"6"-132"16,9 0-31-16,23-13-15 15,17-2-20-15,24-6-32 16,2-5-14-16,6 10-18 16,-8 1 334-16</inkml:trace>
  <inkml:trace contextRef="#ctx0" brushRef="#br0" timeOffset="394478.3989">2593 15175 1347 0,'-19'-4'281'16,"-14"-2"-2"-16,-2 6-112 15,-2 4-25-15,12 9-68 16,7 3-29-16,15 3-39 16,8 0-6-16,19-1-8 15,4-2 1-15,8-1 3 16,4-1 3-16,-10-4 2 15,0-2 0-15,-8-8-22 16,-13-1-5-16,-5-3-34 16,-10 0-27-16,-14 3 6 15,-7 1 5-15,-11 4 28 16,-4 2 25-16,3 4 18 16,7 3-2-16,11 7-2 15,8 2-2-15,17 5 6 16,3 0 5-16,15-8 9 15,4-3 8-15,9-6 13 0,3-7 5 16,-6-5-2-16,-7-6-7 16,-6-6-8-16,-5 2-13 15</inkml:trace>
  <inkml:trace contextRef="#ctx0" brushRef="#br0" timeOffset="394659.965">2435 14988 1745 0,'0'0'371'0,"0"2"-275"16,5-4-53-16,-5 2-19 15,7 2 398-15</inkml:trace>
  <inkml:trace contextRef="#ctx0" brushRef="#br0" timeOffset="395097.7638">2752 15368 1356 0,'9'8'243'15,"13"4"-49"-15,7 1-30 0,10-2-51 16,3-5-18-1,3-6-42-15,-5-3-9 0,-9-11-18 16,-9-4-5-16,-15-8-3 16,0-2-1-16,-13-4-5 15,1 4-3-15,-14-4-4 16,-14 5-1-16,-5 10-4 16,-3 5-2-16,3 22-1 15,8 16 4-15,11 19 12 16,6 10 7-16,13 12 10 15,9 4-2-15,8 3-6 16,3-5-5-16,5-6-5 16,2-10 2-16,-3-15-204 15</inkml:trace>
  <inkml:trace contextRef="#ctx0" brushRef="#br0" timeOffset="395846.5005">3339 15387 1444 0,'0'-8'232'0,"2"-9"-59"16,-2 1-15-16,-4-1-53 16,-4 2-4-16,-11 0-21 15,2 3-6-15,-10 6-14 16,0 2-14-16,5 13-27 15,-1 4-12-15,10 10-13 16,5 2-4-16,10 0 0 16,8 0 0-16,7-5 3 15,7-4 3-15,-1-7 0 16,4-7 3-16,1-9 1 16,-2-5 1-16,0-8-2 15,-6-2-4-15,-4 0-3 16,-4-2 0-16,-12 5 4 0,1 2 4 15,-12 3 3-15,-1 8 1 16,-1 6-2-16,0 7-2 16,5 8 0-16,4 1-1 15,4 3-1-15,5 3 1 16,7-3-1-16,5 2 1 0,9-6 1 16,-1-5 2-16,1-6 1 15,0-4 1-15,-5-8 1 16,-1-6-1-16,0-8 0 15,-4-1-1-15,-4-2 0 16,0-4-1-16,-6 2 2 16,-1 3 0-16,-5 7 8 15,0 10 8-15,-1 16 17 16,2 7 13-16,1 20 6 16,1 7-4-16,3 10-19 15,1 11-10-15,0 4-9 16,1 1-5-16,-4-2-4 15,2-10 2-15,1-17-4 16,0-9-14-16,-1-22-45 16,-1-5-39-16,-4-16-107 15</inkml:trace>
  <inkml:trace contextRef="#ctx0" brushRef="#br0" timeOffset="395977.6351">3641 15491 1640 0,'6'0'346'0,"4"0"-170"16,10-1-124-16,4-3-22 16,8-2-21-16,6 1-34 15</inkml:trace>
  <inkml:trace contextRef="#ctx0" brushRef="#br0" timeOffset="396305.1706">4144 15222 1328 0,'-11'-3'288'0,"-16"0"-4"16,-1-1-59-16,0 5-81 15,2 3-49-15,10 5-62 16,4-2-22-16,12 6-20 16,-1-4-4-16,9-3-1 15,4 0 0-15,5-4-9 16,6 0-12-16,-2-2-28 15,-3-2-10-15,-10-2 15 16,-5 4 14-16,-12 1 30 16,-6 5 9-16,-6 8 20 15,0 2 23-15,2 5 48 0,6 3 21 16,10 1 9-16,3 1-13 16,13 1-31-16,2-4-10 15,8-5-30-15,7-3-11 16,3-10-3-16,8 1 16 15</inkml:trace>
  <inkml:trace contextRef="#ctx0" brushRef="#br0" timeOffset="396785.2601">5199 15308 1217 0,'0'-5'340'0,"0"-4"-83"15,0 0-84-15,-2-4-15 16,-2-3-34-16,-4 1-15 16,-7-4-22-16,-7 0-11 15,-8 2-16-15,-2 5 0 16,1 11-18-16,4 9-14 15,7 12-17-15,8 6-9 16,4 5 0-16,4 0-1 16,10 5 3-16,1-5 2 0,14-2-1 15,4-5 1-15,8-10-1 16,2-10 1-16,-5-11-18 16,1-11-17-16,-9-8-37 15,-2-3-501-15</inkml:trace>
  <inkml:trace contextRef="#ctx0" brushRef="#br0" timeOffset="396890.9789">5113 15075 1474 0,'-16'-9'314'15,"-7"-4"6"-15,9 11-141 16,3-1-66-16,13 9-75 16,3 5-47-16</inkml:trace>
  <inkml:trace contextRef="#ctx0" brushRef="#br0" timeOffset="397324.1443">5351 15263 1555 0,'8'2'301'0,"6"0"-79"15,13-2-136-15,1-1-17 16,-3-4-29-16,5-2-6 15,-12-3-12-15,-1 1-4 0,-2-5-5 16,-8 2-2-16,1-1-4 16,-3 1-1-16,-10 9-4 15,-3 2-3-15,-8 11 12 16,-4 6 12-16,7 9 11 16,3 3 4-16,4 2-15 15,5 3-10-15,5-3-5 16,-4-4-2-16,11-6 3 15,5-5 2-15,4-10 1 16,8-3 3-16,-3-13 0 16,-2-6-1-16,-1-8-4 15,-4-4-6-15,0 2-4 16,-6 3-2-16,-4 7-2 16,-2 9-1-16,-2 11 9 15,-3 9 9-15,-1 12 15 16,1 6 1-16,5 3-4 15,2-3-7-15,4-6 49 0,1-7 243 16</inkml:trace>
  <inkml:trace contextRef="#ctx0" brushRef="#br0" timeOffset="397773.63">6611 15427 1583 0,'8'12'294'0,"15"16"-139"16,5-4 2-16,9-8-2 15,4-5-27-15,-3-15-23 0,-3-5-5 16,-17-16-26-16,-3-7-7 15,-9-13-25-15,-1-4-13 16,-5-10-13-16,-3-4-1 16,3 2-9-16,-1-3-2 15,7 1-10-15,10 9-3 16,0 5-26-16,12 11-22 16,2 22-65-16,0 4-312 0</inkml:trace>
  <inkml:trace contextRef="#ctx0" brushRef="#br0" timeOffset="397962.1336">6709 15247 1692 0,'-2'0'393'0,"2"1"-167"16,10 0-94-16,26 2-77 15,3-3-16-15,17 0-23 16,4 0 11-16,-3 0 344 16</inkml:trace>
  <inkml:trace contextRef="#ctx0" brushRef="#br0" timeOffset="398387.5166">7022 15447 1453 0,'-2'-5'292'16,"2"-1"18"-16,1 8-73 16,-1-2-103-16,0 0-44 0,5 19-36 15,11 34-9-15,-11-25-18 16,-4-3-6-16,-1-2-9 15,0-5 0-15,0-10 4 16,0-6 0-16,0-7-4 16,3-6-2-16,9-5-10 15,3-3-6-15,8-3-4 16,-1 2-3-16,2-2-19 16,-1 8-3-16,-7 10 2 15,-4-1 0-15,-12 10 17 16,-5 6 5-16,-11 1 6 15,-4 5 3-15,-4 3 6 16,1-3 1-16,9 1 5 16,6-1 6-16,14-4 7 15,9 1 1-15,13-9-6 16,5 1-3-16,9-6 106 16,-1-3 224-16</inkml:trace>
  <inkml:trace contextRef="#ctx0" brushRef="#br0" timeOffset="398738.1032">7605 15216 1477 0,'3'0'265'0,"10"0"-28"15,9 2-78-15,20 0-55 16,11-1-22-16,8 3-34 16,-3-2-15-16,-6 0-5 15,-9-2-28-15,-8 0-455 0</inkml:trace>
  <inkml:trace contextRef="#ctx0" brushRef="#br0" timeOffset="398918.9624">7684 15342 1372 0,'4'4'292'16,"3"0"66"-16,20 2-200 16,10 1-15-16,8-1-64 15,8 0-25-15,-1 1 235 16</inkml:trace>
  <inkml:trace contextRef="#ctx0" brushRef="#br0" timeOffset="399810.9996">8389 15178 1367 0,'-5'2'261'0,"4"11"-13"16,-4 4-51-16,5 6-61 15,1 7-23-15,5 1-39 16,6 2-14-16,7-4-27 16,4-6-6-16,3-12-10 15,0-7 0-15,-3-14 4 16,4-6 1-16,-5-13-2 15,2-3-3-15,-6-3-2 16,-5-1-3-16,-7 2 0 16,-6 1-2-16,-4 12-5 15,-4 9 1-15,1 14-3 16,-1 11-1-16,3 15 2 16,-1 3-4-16,7 8-1 15,5 5-1-15,4-4 9 16,4-2-26-16,-4-10-75 15,-2-5 5-15</inkml:trace>
  <inkml:trace contextRef="#ctx0" brushRef="#br0" timeOffset="400050.1478">8401 14953 1597 0,'-4'1'355'0,"-6"6"-108"16,2 14-88-16,8 14-49 0,6 23-38 16,2 11 7-16,1 24-11 15,4 9-2-15,-6 5-11 16,-5-3-23-16,-2-15-16 16,-3-9-5-16,-4-16-2 15,5-10 3-15,-6-21-21 16,6-10 32-16</inkml:trace>
  <inkml:trace contextRef="#ctx0" brushRef="#br0" timeOffset="400639.0925">8796 15416 1374 0,'3'-3'284'16,"4"-2"-13"-16,-5 4-54 15,5 7-14-15,-8 8-77 16,-4 4-28-16,3 10-29 15,-8-5-22-15,7 6-19 16,1-4-10-16,0-6-11 16,3 0-1-16,4-12-4 15,-2-7-1-15,7-7-8 16,2-5-5-16,-1-4-9 16,6-1-2-16,0 0-8 15,-1 1 2-15,-6 1 7 16,-5 4 2-16,-5 5 12 0,0 6 0 15,-7 6 3-15,4 1 0 16,-8 0 3-16,-3-5 2 16,6 5-2-16,1 0 0 15,13 2 1-15,5 2 1 16,10-7 2-16,6 3 0 16,4-4 240-16</inkml:trace>
  <inkml:trace contextRef="#ctx0" brushRef="#br0" timeOffset="401555.5109">9107 15280 1586 0,'-2'-1'355'0,"-3"0"-88"15,5 1-115-15,0 0-88 16,0 0 23-16</inkml:trace>
  <inkml:trace contextRef="#ctx0" brushRef="#br0" timeOffset="402016.8579">9423 15191 1448 0,'1'10'253'0,"0"2"-4"16,-1 16-125-16,0 7 11 16,-5 4-23-16,0 3-23 15,-3-1-38-15,3-7-18 0,0-14-27 16,5-6-2-16,7-17 0 16,1-7 0-16,7-10 1 15,1-7 1-15,4-5-2 16,1-2 2-16,4 5 25 15,-1 7 15-15,-1 14 20 16,2 8 9-16,-6 18-8 16,3 10-3-16,-3 9-14 15,-3 5-9-15,-5-2-21 16,-1-5-1-16,-5-6-21 16,-2-6 260-16</inkml:trace>
  <inkml:trace contextRef="#ctx0" brushRef="#br0" timeOffset="402617.0453">10242 15232 1356 0,'-3'1'275'16,"1"1"7"-16,3-2-69 15,-1 0-79-15,15-1-32 16,56-2-43-16,-15-1-16 0,4 1-23 16,4 0 0-16,-9 3-37 15,-5 5-56-15</inkml:trace>
  <inkml:trace contextRef="#ctx0" brushRef="#br0" timeOffset="402798.1637">10342 15383 1639 0,'3'5'357'0,"13"5"-169"16,7-1-33-16,19 0-74 15,7-1-26-15,12-4 11 16,4-3 326-16</inkml:trace>
  <inkml:trace contextRef="#ctx0" brushRef="#br0" timeOffset="403339.377">11226 15217 1344 0,'-5'-1'279'0,"-3"1"-5"16,-2 5-40-16,4 14-68 16,0 0-55-16,9 11-60 15,6 3-7-15,7 0-13 16,3-1-4-16,9-9-7 15,-4-8-3-15,5-13-3 0,2-7 2 16,-3-10 2-16,-3-8-2 16,-5-7-3-16,-3-2-3 15,-8-3-5-15,-2 2-2 16,-7 6-3-16,-3 4-1 16,-5 14-6-16,2 9-1 15,-1 17-1-15,4 7 0 16,3 14 5-16,2 4 0 15,5-1 3-15,3 0 1 0,3-9-22 16,-3-5-43-16,-2-13-64 16</inkml:trace>
  <inkml:trace contextRef="#ctx0" brushRef="#br0" timeOffset="403574.2608">11221 15016 1528 0,'-2'0'308'0,"-4"6"-67"15,3 11-37-15,4 27-96 16,5 12-31-16,-1 25-2 16,6 10-6-16,-1 7-8 15,-4-1-3-15,2-8-27 16,-2-7-9-16,-6-18-9 0,1-10-15 15,2-24 179-15,-2-11-775 16</inkml:trace>
  <inkml:trace contextRef="#ctx0" brushRef="#br0" timeOffset="404188.2431">11642 15440 1353 0,'2'3'288'0,"-2"0"-12"15,-1 11-94-15,-1 4-19 16,-6 14-76-16,3 4-13 16,3 4-41-16,2-1-9 15,2-7-14-15,4-5-1 16,1-12-3-16,2-6 1 16,0-15-2-16,-1-5-2 15,4-7-6-15,1-1-2 16,-5-2 0-16,8 2-1 0,-1-1 3 15,-3 0-1-15,-2 9 2 16,-5 1-1-16,-3 10-2 16,-6 0 1-16,-3 6-1 15,-4 3 3-15,-11-3 2 16,6 4 0-16,6 0-3 16,5 0 1-16,16 3 0 15,10-2-1-15,7 1 1 16,2-3 1-16,11 3 93 15,-4-2 304-15</inkml:trace>
  <inkml:trace contextRef="#ctx0" brushRef="#br0" timeOffset="406553.7884">12343 14910 1393 0,'-10'2'237'16,"-17"12"-33"-16,-5 10-1 15,-6 26-36-15,1 11-8 16,9 15-55-16,7 9-23 16,17 3-34-16,12 0-17 15,20-11-19-15,7-15 2 0,15-23-41 16,-2-13-24-16</inkml:trace>
  <inkml:trace contextRef="#ctx0" brushRef="#br0" timeOffset="407068.3011">12449 15169 1277 0,'2'-3'306'0,"10"5"-17"16,5 12-81-16,5 20-78 16,0 7-7-16,-7 6-39 15,-7 2-17-15,-7-7-24 16,-1-2-8-16,-2-14-14 0,-2-9-3 15,4-19-8-15,0-12-10 16,10-20-33-16,5-7-11 16,8-7-14-16,-1-1 8 15,5 14 24-15,-1 7 9 16,-7 17 14-16,5 9 1 16,-13 10 14-16,0 7 7 15,-4 9 9-15,-4 1 1 0,-1 3-11 16,-2-2-4-16,0-6-6 15,2-4-2-15,4-10-1 16,2-6-2-16,2-10-8 16,4-5-3-16,0-7-7 15,0 4-1-15,2 2 6 16,0 2 4-16,-4 12 2 16,0 2 1-16,-4 14 1 15,-2 5 5-15,-1 8 11 16,-2 4 2-16,2-1 1 15,3-5 11-15,2-10 14 16</inkml:trace>
  <inkml:trace contextRef="#ctx0" brushRef="#br0" timeOffset="407603.2489">13263 15432 1362 0,'1'-8'257'0,"4"-7"-53"0,-4-1-58 16,-2-2-22-16,-6-1-42 15,-2-2-9-15,-6-2-13 16,0 1-5-16,-4 4-11 16,1 7-8-16,-9 11-13 15,1 5-9-15,-1 14-10 16,3 1-3-16,15 8-2 16,2-2-3-16,15-2 3 15,6-6-2-15,10-10 2 16,-1-7 1-16,7-10 1 15,-4-4 0-15,-2-4-1 16,0 1 1-16,-12 2 0 16,-1 5 0-16,-3 9-2 15,-2 6-2-15,1 15 2 16,3 8 4-16,-3 21 4 0,-3 3 2 16,-7 5-3-16,-5 3 10 15,-11-7 28-15,-5-2 19 16,-7-5 13-16,-3-9-10 15,-6-15-29-15,3-7-13 16,5-19-10-16,3-11-18 16,16-15-51-16,8-6-10 15</inkml:trace>
  <inkml:trace contextRef="#ctx0" brushRef="#br0" timeOffset="407878.3861">13564 15407 1587 0,'-2'5'325'0,"2"4"-126"16,4-1-12-16,18-1-35 16,11-3-41-16,17-1-34 15,5-1-24-15,10-4-20 0,-3-1-1 16,-5-5-415-16</inkml:trace>
  <inkml:trace contextRef="#ctx0" brushRef="#br0" timeOffset="408261.5725">14375 15050 1443 0,'-4'-6'303'15,"-3"-6"29"-15,-1 24-130 16,0 11-35-16,0 24-87 15,1 13-26-15,7 22 3 16,1 10 1-16,6 0-8 16,2-4-3-16,0-29-24 15,4-10-8-15,-1-28-9 16,-2-11-18-16,0-15-72 0,-3-15-36 16</inkml:trace>
  <inkml:trace contextRef="#ctx0" brushRef="#br0" timeOffset="408412.3095">14301 15081 1370 0,'8'-5'276'0,"5"-3"49"0,15 3-192 15,12 4-29-15,20 1-29 16,7 0-23-16,2 1-20 16,1-1-7-16,-15 4-15 15,-7 0-43-15</inkml:trace>
  <inkml:trace contextRef="#ctx0" brushRef="#br0" timeOffset="408599.3737">14372 15363 1414 0,'-1'2'266'0,"4"5"41"15,15 3-95-15,16-8-98 16,15-1-19-16,7-2-68 16,3-4 15-16,2 3-157 15</inkml:trace>
  <inkml:trace contextRef="#ctx0" brushRef="#br0" timeOffset="409149.3898">15150 15428 1072 0,'-8'-7'389'0,"-14"-9"-196"0,-2 1-12 16,-9 1-6-16,-1 6-21 15,-2 8-58-15,5 6-18 16,5 5-54-16,6 4-14 16,17 3-10-16,3 1-1 15,17 1-2-15,9-2 3 16,13 0 5-16,0-1 4 15,7 2 8-15,-10-4 0 16,-17-2 5-16,-3 6 1 0,-24-2 8 16,-9-1 0-16,-12 1-4 15,-8-7-4-15,-4-6-12 16,3-4 4-16,9-7-57 16,6-7-46-16,19-2-190 15</inkml:trace>
  <inkml:trace contextRef="#ctx0" brushRef="#br0" timeOffset="409316.1156">15221 15410 1526 0,'0'8'330'16,"6"9"-22"-16,-7 8-125 16,2 7-37-16,4 3-62 15,-5-3-15-15,5 2-30 16,-2-6-16-16,2-5-25 15,0-2-25-15,0-15-527 0</inkml:trace>
  <inkml:trace contextRef="#ctx0" brushRef="#br0" timeOffset="409475.3044">15226 15202 1611 0,'-3'-3'333'15,"2"-3"-157"-15,-4 1-86 0,6 5-72 16,3 2 0-16,-4-2-119 16,0 0-151-16</inkml:trace>
  <inkml:trace contextRef="#ctx0" brushRef="#br0" timeOffset="409703.5164">15389 15480 1492 0,'8'23'291'0,"5"18"-22"16,-5-6-37-16,-8-8-88 15,0-7-29-15,-2-7-31 16,0-9-8-16,4-7-28 16,4-6-11-16,6-12-20 15,3 1-9-15,6-4-5 16,0 0-3-16,2 3-1 16,5 11-3-16,-8 7 4 15,-3 7 4-15,-3 18 7 16,-7-4 3-16,-6 9 1 0,-2-2-4 15,-5-5-1-15,6 4 8 16,3-7 273-16</inkml:trace>
  <inkml:trace contextRef="#ctx0" brushRef="#br0" timeOffset="410103.5599">16070 15111 1469 0,'-16'0'249'0,"-21"5"-36"16,-6 10-31-16,-5 18-37 15,7 8-17-15,11 17-47 16,8 9-17-16,22 11-25 0,10-1-9 15,18-11-17-15,6-8-2 16,7-23-18-16,-2-7-22 16,-5-12-61-16,-2-9-8 15</inkml:trace>
  <inkml:trace contextRef="#ctx0" brushRef="#br0" timeOffset="410417.7217">16198 15493 1645 0,'-4'8'327'0,"-7"12"-211"16,10 3-28-16,6-1-12 15,5-1-17-15,12-2-16 16,3-4-2-16,4-7-3 16,0-5 1-16,0-15 1 15,-6-6-3-15,-4-10-7 16,-2-4 0-16,-11-9-4 15,-3-2-3-15,-18-10-5 16,-6 1-7-16,-15 0-7 16,-5 1-2-16,3 22-2 15,-1 6 0-15,13 24-3 16,5 10-1-16,10 10-2 0,6 2-1 16,17 2 1-16,12 4 1 15,18-3 6-15,7 0-14 16</inkml:trace>
  <inkml:trace contextRef="#ctx0" brushRef="#br0" timeOffset="410746.8418">16579 15201 1432 0,'8'3'256'0,"3"7"8"16,2 12-29-16,0 22-52 15,-3 11-9-15,6 20-45 16,-8 0-34-16,-3-1-44 16,-5-5-27-16,-11-15-18 15,4-4-20-15,-10-22 3 16,-5-9 306-16</inkml:trace>
  <inkml:trace contextRef="#ctx0" brushRef="#br0" timeOffset="411171.8831">16906 15023 1549 0,'17'20'268'0,"29"28"-85"16,1 15-38-16,-6 19-10 15,-8 9-2-15,-24 7-40 0,-9 0-19 16,-24-10-28-16,-4-8-14 16,-12-16-10-16,-1-9-4 15,5-18-8-15,2-9-20 16,14-19 121-16</inkml:trace>
  <inkml:trace contextRef="#ctx0" brushRef="#br0" timeOffset="411531.541">17416 15704 1607 0,'0'4'430'0,"-2"2"-3"16,0-3-255-16,2-3-27 15,0 0-608-15</inkml:trace>
  <inkml:trace contextRef="#ctx0" brushRef="#br0" timeOffset="413891.1174">18235 15409 1235 0,'-19'4'318'0,"-16"0"-76"0,-4-9-110 16,2-10-36-16,14-12-31 15,-2-9-13-15,19 2-24 16,12 0-9-16,13 5-21 16,17 6-2-16,12 15 8 15,0 9 2-15,-8 19 21 16,-5 8 4-16,-25 10 14 16,-12 6 11-16,-25-1-9 15,-11 0-7-15,-12-3-18 16,-3-7-8-16,7-10-5 15,5-8-1-15,20-11-8 16,12-1-1-16,23-4-1 16,9-3-1-16,17 4 4 15,6 0 2-15,1 2-1 0,6 3 1 16,-10-3-16-16,-6 1-33 16,-13-6-334-16</inkml:trace>
  <inkml:trace contextRef="#ctx0" brushRef="#br0" timeOffset="414232.3535">18211 15055 1545 0,'-20'-10'281'0,"-27"-9"-98"16,-1 3-30-16,-5 19-41 15,-3 12-37-15,2 17-48 16,2 13-12-16,10 16-15 16,9 7-5-16,23 17-2 15,11 3 0-15,29 6 7 16,13 1 6-16,21-18 8 16,18-8 3-16,29-33 0 15,15-20-5-15,11-33 0 16,-5-18 2-16,-20-25 3 15,-17-13 0-15,-32-23 4 16,-26-7 7-16,-54-10 14 16,-36 9 0-16,-53 17-2 15,-20 18-26-15</inkml:trace>
  <inkml:trace contextRef="#ctx0" brushRef="#br0" timeOffset="437582.8318">1963 16438 1346 0,'-10'-4'252'0,"-13"-3"-32"16,-7 6-1-16,-5 9-38 0,-6 5-13 15,3 19-74-15,4 5-29 16,12 23-43-16,10 10-16 15,20 9-8-15,15 3-2 16,21-18 3-16,14-7-1 16,11-32 2-16,1-9 1 15,2-25 5-15,-10-17 4 16,-16-16 11-16,-8-11 9 0,-25-12 18 16,-13-2 5-1,-26 13-5-15,-14 6-10 0,-15 12-21 16,1 10-12-16,-3 8-5 15,5 4-4-15,16 11-33 16,6 3-26-16</inkml:trace>
  <inkml:trace contextRef="#ctx0" brushRef="#br0" timeOffset="437748.3881">1754 16680 1303 0,'8'-3'306'16,"6"1"17"-16,25-3-170 15,17 3 0-15,23 3-77 16,2 2 8-16</inkml:trace>
  <inkml:trace contextRef="#ctx0" brushRef="#br0" timeOffset="438516.4708">2500 16537 1209 0,'-1'4'303'0,"-3"15"-114"0,6 15-45 16,5 13-17-16,-7 9-6 16,2 9-9-16,-2-7-7 15,2-12-26-15,7-5-12 16,-3-24-27-16,-2-5-1 15,-4-17-4-15,0-4-1 16,-2-11-5-16,-2-9-8 16,4-11-15-16,-7-10-5 15,7-6-6-15,5-2-3 16,-5 3 1-16,5 1 1 0,-6 15 3 16,1 5 2-16,1 21-2 15,4 16-2-15,1 19 3 16,-1 8 2-16,3 15 14 15,-3 3 5-15,3 4 2 16,5-2-3-16,5-10-9 16,11-7-3-16,2-14-2 15,0-7-1-15,1-16-1 16,-3-8-5-16,2-10-17 16,-2-4-20-16,-5-9-44 15,-2-2-2-15,-7-8 0 16,-4 2 18-16,-8 5 39 15,-2 1 16-15,-1 23 64 16,-4 7 19-16,-1 25 32 16,-2 15 17-16,0 17-33 0,5 10-13 15,3 5-34 1,5-1-13-16,9-11-22 0,4-9 2 16,11-22-76-16</inkml:trace>
  <inkml:trace contextRef="#ctx0" brushRef="#br0" timeOffset="438997.2746">3163 16460 1479 0,'-2'-12'269'0,"1"-9"-30"0,1 10-22 16,-2 10-63-16,2 6-37 16,0 17-53-16,0 5-23 15,-1 19-15-15,-4 8-9 16,3 8-11-16,1-1 0 15,2-5-4-15,4-8 1 16,1-16-13-16,4-4-12 0,1-13-34 16,2-7-21-1,-2-9-59-15,3-2-27 0,2-17-73 16</inkml:trace>
  <inkml:trace contextRef="#ctx0" brushRef="#br0" timeOffset="439214.8536">3459 16488 1268 0,'-8'1'299'16,"-3"1"-91"-16,-9 14-29 16,-7 6-23-16,-6 5-31 15,-4 3-28-15,-2-3-38 16,4 3-17-16,11-6-23 16,5 4-13-16,14-5-8 15,5-1 0-15,15-3 14 16,8-4 7-16,18-4 8 15,9-3-2-15,13-6-12 16,-4-2-2-16,-2-6-1 0,-10-2 362 16</inkml:trace>
  <inkml:trace contextRef="#ctx0" brushRef="#br0" timeOffset="439650.7142">3683 16504 1715 0,'-2'14'376'0,"-6"23"-221"16,0 10-47-16,0 12-9 15,-1 6-15-15,8-1-18 16,4-5-4-16,3-17-38 16,4-14-11-16,1-18-3 15,-4-13 1-15,2-16 0 16,-6-8 3-16,-6-12-1 15,-3-2-2-15,-8-10-1 16,1-1-2-16,1 4-6 0,2 0-3 16,8 14-5-16,6 1-3 15,11 9-6-15,7 5-3 16,10 6-3-16,5 6-16 16,15 5-30-16,0 2-68 15</inkml:trace>
  <inkml:trace contextRef="#ctx0" brushRef="#br0" timeOffset="439879.8853">3734 16943 1670 0,'10'0'352'0,"17"0"-222"16,15-4-6-16,10-7-47 15,8 1-30-15,-10 1-18 16,-1 1-17-16,-12 6 384 16</inkml:trace>
  <inkml:trace contextRef="#ctx0" brushRef="#br0" timeOffset="440055.9333">3739 16724 1454 0,'-3'-3'339'0,"-7"2"123"16,15 0-261-16,9 2-39 15,25-1-89-15,13-5-26 16,14-4-9-16,1 1 20 0</inkml:trace>
  <inkml:trace contextRef="#ctx0" brushRef="#br0" timeOffset="440445.8911">4296 16744 1661 0,'5'3'393'0,"7"-1"-134"0,20-3-132 15,11-4-24-15,14-4-51 16,0 1-19-16,0 0 14 15,-6 1 256-15</inkml:trace>
  <inkml:trace contextRef="#ctx0" brushRef="#br0" timeOffset="440749.1161">4812 16514 1595 0,'-4'5'367'0,"-3"2"-85"15,0 20-126-15,2 7-38 16,-2 22-52-16,3 10-14 15,0 4-28-15,3 0-8 16,7-17-10-16,4-9-3 16,4-30-13-16,0-12-27 15,-1-16-53-15,-4-11-20 16,-4-4-208-16</inkml:trace>
  <inkml:trace contextRef="#ctx0" brushRef="#br0" timeOffset="440893.7353">4781 16519 1480 0,'6'-8'255'0,"10"-4"-49"16,12 2-56-16,11 1-47 15,3 5-25-15,-3-2-39 16,5 5-15-16,-6 6 14 16,4 7 12-16</inkml:trace>
  <inkml:trace contextRef="#ctx0" brushRef="#br0" timeOffset="441133.3388">4859 16948 1722 0,'11'6'374'16,"22"4"-238"-16,6-4-10 16,4-7-33-16,3-6-30 15,-2-4-33-15,2 0 0 0,-6-1-78 16,-6-1-139-16</inkml:trace>
  <inkml:trace contextRef="#ctx0" brushRef="#br0" timeOffset="441329.3583">4792 16676 1781 0,'9'0'451'0,"21"1"-228"16,9-3-84-16,16-3-54 15,2 2-23-15,-4 2 53 16,6 2 133-16</inkml:trace>
  <inkml:trace contextRef="#ctx0" brushRef="#br0" timeOffset="442097.2722">5600 16940 1496 0,'7'14'271'0,"3"22"-49"16,-8 5-35-16,-14 2-71 0,-3 0-22 16,-5-12-80-16</inkml:trace>
  <inkml:trace contextRef="#ctx0" brushRef="#br0" timeOffset="442634.5914">6259 16521 1587 0,'-8'16'325'15,"-9"13"-130"-15,-4 18-70 16,-2 5-36-16,-1 8-39 15,2 1-8-15,8-9-35 0,4-10-3 16,10-15-4-16,0-13 0 16,7-18 1-16,2-8-1 15,1-20-1-15,3-6 1 16,2-9-8-16,0-8-3 16,1-3-3-16,3 2 0 15,-3 8 7-15,-3 3 5 16,-1 22 11-16,0 9 5 0,-8 21 11 15,1 14 6 1,2 19 2-16,4 14 0 0,8 7-3 16,7 11-3-16,5 0-8 15,-4-11-5-15,3-9-26 16,-9-15-28-16,-10-24 23 16</inkml:trace>
  <inkml:trace contextRef="#ctx0" brushRef="#br0" timeOffset="442802.566">6161 16765 1643 0,'6'0'334'0,"21"-3"-191"15,9-4-59-15,19-1-34 16,8-2-11-16,-4 5 384 0</inkml:trace>
  <inkml:trace contextRef="#ctx0" brushRef="#br0" timeOffset="443323.3013">6666 16736 1662 0,'0'0'372'0,"9"1"-156"16,8 2-65-16,28-2-63 16,8 2-18-16,10 0-33 15,5 2-14-15,-16 2-12 16,-6-1-5-16,-11-1-52 0,-10-3-27 15,-12-4-140-15,-3-3-84 16,-11-10 35-16,-6-1 62 16,-1-5 131-16,-4-1 77 15,5 5 65-15,4 2 29 16,2 7 39-16,3 7 28 16,5 6 1-16,-1 7-4 15,2 10-38-15,-5 3-16 0,-5 2-24 16,-4 5-18-16,-4-4-34 15,-2-3-7-15,4-6 293 16</inkml:trace>
  <inkml:trace contextRef="#ctx0" brushRef="#br0" timeOffset="443685.9832">7376 16521 1565 0,'-1'3'340'15,"0"12"-48"-15,3 9-84 16,3 15-95-16,1 9-18 16,0 1-28-16,-6 8-10 0,3-5-16 15,-1-3-8-15,-3-12-38 16,5-9-31-16,-3-17 21 15</inkml:trace>
  <inkml:trace contextRef="#ctx0" brushRef="#br0" timeOffset="444096.1795">7215 16544 1584 0,'17'-7'349'16,"11"-7"-82"-16,16 7-110 0,4 7-34 16,6 3-53-16,1 9-17 15,-16 5-30-15,-7 3-4 16,-26 8-4-16,-12-3 0 15,-16 8 0-15,-3-3-2 16,-1-10-3-16,1-7-1 16,17-13-7-16,2-6-6 15,12-9-6-15,8-4-3 16,12 6 3-16,8 1 5 0,5 12 1 16,2 10 2-16,-12 11 1 15,-5 10 3-15,-27 14 5 16,-11 4-1-16,-22 1 3 15,-9 1 1-15,2-20-6 16,-1-12-4-16,14-20-46 16,3-14-29-16</inkml:trace>
  <inkml:trace contextRef="#ctx0" brushRef="#br0" timeOffset="444448.4951">8302 16551 1827 0,'2'-3'526'0,"-2"2"-243"15,0 1-74-15,0 0-127 16,-1 0-37-16,0 0-33 15,0-1-23-15,1 0 273 16</inkml:trace>
  <inkml:trace contextRef="#ctx0" brushRef="#br0" timeOffset="444770.731">8319 16775 2028 0,'-3'2'592'0,"3"-2"-374"16,3 1-71-16,-3-1-87 16,0 0 9-16</inkml:trace>
  <inkml:trace contextRef="#ctx0" brushRef="#br0" timeOffset="447467.4334">9365 16333 1462 0,'-3'-5'270'16,"0"-2"-61"-16,-5 20-43 0,-8 12-1 16,-3 28-52-16,-8 13-16 15,-15 16-37-15,-2 5-21 16,2-6-25-16,6-7-6 15,20-28 2-15,10-14-12 16,10-22-48-16,5-10-30 16,4-9-152-16</inkml:trace>
  <inkml:trace contextRef="#ctx0" brushRef="#br0" timeOffset="447811.0376">9379 16299 1534 0,'0'-11'275'0,"1"-8"-78"16,0 7-32-16,-1 12-41 15,5 9-33-15,11 16-45 16,6 14-12-16,15 17-17 16,9 8-6-16,7 8-5 15,2-3-2-15,2-5 2 16,-8-4 1-16,-18-16 0 15,-6-5-1-15,-18-15 0 16,-6-4 1-16,-7-5 0 16,-15-3 2-16,-23 2-1 0,-9 1-1 15,-23-5-2-15,1 5-2 16,6-8 1-16,1-4-1 16,17 1-3-16,11-4-1 15,18 3-7-15,11-4-1 16,20-6-19-16,12-1-12 15,10-3-41-15</inkml:trace>
  <inkml:trace contextRef="#ctx0" brushRef="#br0" timeOffset="448134.5842">9871 16325 1597 0,'-1'-6'347'0,"1"0"-127"16,1 10-61-16,0 0-67 15,10 27-37-15,24 83 8 16,-11-34 3-16,-14 8-8 16,-1 3 0-16,-3-1-28 15,-5-6-24-15,-1-28-29 0,-1-14-19 16,-3-31-76-16,3-11-35 16</inkml:trace>
  <inkml:trace contextRef="#ctx0" brushRef="#br0" timeOffset="448389.0642">10312 16466 1429 0,'2'-1'244'0,"-2"-6"-34"16,-6 7-44-16,-13 10-48 16,-9 2-20-16,-19 18-38 15,-8 3-10-15,-9 8-23 16,-1 1-10-16,16-1-14 15,7-1-3-15,30-6 0 16,7-1 11-16,25-3 24 16,14 0 9-16,19 2 5 15,12-4-4-15,8-3-23 16,-3-4-3-16,-10-5-22 16,-9-4-2-16</inkml:trace>
  <inkml:trace contextRef="#ctx0" brushRef="#br0" timeOffset="448853.8227">10603 16260 1322 0,'-4'2'269'0,"-11"9"-48"16,-3 8-52-16,-1 18-75 15,-1 6-17-15,4 5-30 16,3-4-7-16,11-15-14 15,2-6-9-15,5-21-6 16,3-1 1-16,6-12-1 16,2-12 1-16,1-7-3 15,1-8-2-15,-3-4-1 16,4 4-2-16,-2 8-2 16,-2 5-4-16,-4 15 10 15,-6 6 7-15,-2 15 9 0,-2 9 6 16,2 16-11-1,4 2-7-15,5 6-8 0,3 1-1 16,8-9 6-16,-4-9-7 16,0-12-35-16,-3-12 235 15</inkml:trace>
  <inkml:trace contextRef="#ctx0" brushRef="#br0" timeOffset="449010.4034">10562 16469 1504 0,'0'0'271'0,"6"-3"-45"15,9 3-75-15,14-5-71 16,13 0-16-16,8 3-111 16</inkml:trace>
  <inkml:trace contextRef="#ctx0" brushRef="#br0" timeOffset="449487.7431">10895 16397 1567 0,'3'0'265'0,"11"1"-153"16,12 5-23-16,12-5-23 16,10 5-18-16,6-5-23 15,0-2-8-15,-7-2-6 16,-15-5 0-16,-9 2-18 16,-9 0-10-16,-14-3-8 15,1 2-2-15,-9-1 15 16,1 2 6-16,5 7 19 15,-6 5 18-15,8 5 41 16,-7 6 12-16,7 2-10 16,2 4-13-16,0-2-20 15,6-3-36-15,-3-9 248 16</inkml:trace>
  <inkml:trace contextRef="#ctx0" brushRef="#br0" timeOffset="449709.3457">11400 16322 1586 0,'-2'-3'373'0,"-2"-4"-77"16,1 9-130-16,0 7-35 0,3 10-57 16,0 5-16-16,3 4-17 15,-1 4-11-15,-2 2-17 16,-1-6-4-16,2 0-21 15,0-10-23-15,6-7-61 16,-2-7-167-16</inkml:trace>
  <inkml:trace contextRef="#ctx0" brushRef="#br0" timeOffset="450006.9485">11403 16266 1447 0,'6'-9'246'0,"9"-8"-33"15,0 6-42-15,9 6-55 16,2 5-26-16,-8 10-38 16,-4 2-5-16,-20 11-10 15,-10 5-4-15,-9 4-12 16,0-2-8-16,9-11-8 16,8-8-6-16,14-9-26 0,9-2-2 15,9-2 0-15,5 1 3 16,4 1 22-16,7 5 1 15,-5 6-1-15,-5 4 1 16,-17 8 11-16,-13 4 11 16,-22 2 13-16,-9-2 3 15,-8-6-5-15,0-10-7 0,6-14 2 16,9-5 359-16</inkml:trace>
  <inkml:trace contextRef="#ctx0" brushRef="#br0" timeOffset="450429.2211">12025 16733 1336 0,'3'-4'274'0,"15"-1"11"16,6-2-87-16,17 2-78 16,9 2-25-16,5 1-59 15,2 4-17-15,-10 1-1 16,-1 2-41-16</inkml:trace>
  <inkml:trace contextRef="#ctx0" brushRef="#br0" timeOffset="450638.5083">12124 16896 1505 0,'15'-3'305'16,"7"1"25"-16,16-3-173 0,3 2-3 15,5 1-64-15,5 0-27 16,-5 1 84-16,-1 0-274 16</inkml:trace>
  <inkml:trace contextRef="#ctx0" brushRef="#br0" timeOffset="473719.9278">12965 16277 1489 0,'-3'0'253'0,"-3"4"-60"16,1 15-51-16,9 33-47 15,4 17-8-15,6 26-28 16,2 6-4-16,-2-1-28 16,-1-9-6-16,2-21-11 15,8-14-3-15,6-35 0 0,3-16 0 16,-2-22 7-16,-7-15 2 15,-5-15 5-15,-4-6 1 16,-3-10 8-16,-6-6 4 16,-1 2 5-16,-2 0 0 15,3 17-10-15,2 13-2 16,2 26-10-16,0 18-4 16,-1 22-3-16,6 12-3 0,1 13-1 15,5 6-2-15,6 9-3 16,1 1 2-16,1-2 0 15,-2-13-1-15,1-18 1 16,0-13 2-16,-1-23 5 16,0-5 2-16,-1-16 5 15,-3-5 3-15,1-11 11 16,-2-6 0-16,-7-11-2 16,8-4-5-16,-10-9-17 15,-2-2-3-15,-5-1-1 16,-7 4 1-16,0 13-3 15,-5 6-1-15,-1 19-8 16,1 6-20-16,3 15-42 16,4 8 294-16</inkml:trace>
  <inkml:trace contextRef="#ctx0" brushRef="#br0" timeOffset="474278.3816">13806 16715 1535 0,'-2'2'280'15,"-1"10"-74"-15,-1 2-40 16,4 23-46-16,0 6-22 16,1 3-38-16,2 9-16 15,-3-10-21-15,1-5-6 0,2-11-4 16,-1-13-7-16,5-11-41 16,-4-6-28-16,1-6-91 15</inkml:trace>
  <inkml:trace contextRef="#ctx0" brushRef="#br0" timeOffset="474468.4484">13815 16721 1428 0,'9'-4'265'16,"10"-2"-22"-16,10 2-120 15,5 4-34-15,5 0-59 16,-1 2-9-16,-3-1-60 16,1 1-54-16</inkml:trace>
  <inkml:trace contextRef="#ctx0" brushRef="#br0" timeOffset="474677.263">13829 16893 1347 0,'5'3'278'0,"12"0"36"16,9-2-91-16,16-1-77 15,5-4-40-15,4 1-48 16,-2 2-15-16</inkml:trace>
  <inkml:trace contextRef="#ctx0" brushRef="#br0" timeOffset="476295.2246">14078 17088 1530 0,'6'4'288'0,"1"2"-64"16,12 7-98-16,4 5-14 15,2 9-49-15,1 3-17 16,-7 4-20-16,-6-5-4 16,6-5-4-16,-2-1 5 15,-4-12-49-15,4-5-36 0,-11-10-159 16</inkml:trace>
  <inkml:trace contextRef="#ctx0" brushRef="#br0" timeOffset="476468.7619">14343 17026 1474 0,'-9'2'302'15,"-8"4"2"-15,-11 14-79 16,-2 8-37-16,-10 5-78 15,2 8-30-15,1-8-52 16,-5-2-21-16,24-9-46 16,4-9 275-16</inkml:trace>
  <inkml:trace contextRef="#ctx0" brushRef="#br0" timeOffset="477692.4197">14840 16589 1612 0,'-1'7'329'0,"-4"14"-155"16,2 12-35-16,3 13-40 16,2 10-32-16,5 7-35 15,0-2-6-15,1-9-6 16,-2-18-23-16,-2-19-54 15,1-8-60-15</inkml:trace>
  <inkml:trace contextRef="#ctx0" brushRef="#br0" timeOffset="477843.065">14701 16740 1446 0,'0'0'276'16,"0"1"56"-16,19 6-149 15,4 0-29-15,23-2-33 16,12 1-31-16,11-4-46 16,3 1 7-16</inkml:trace>
  <inkml:trace contextRef="#ctx0" brushRef="#br0" timeOffset="478619.1374">15563 16284 1465 0,'3'4'248'0,"1"3"-6"16,5 26-142-16,4 17-17 16,-1 18-9-16,7 8-12 15,-3 3-21-15,0-4-5 16,-2-8-5-16,-3-9-12 15,1-19-7-15,-4-9-2 16,4-19 5-16,-3-7 2 0,-5-14 3 16,7-8 0-16,-5-16-5 15,1-7-4-15,5-11-4 16,1-5-2-16,5 3-2 16,1-6-3-16,2 9 0 15,-1 11 0-15,-4 13 9 16,2 19 2-16,-1 22 4 15,-1 11-1-15,6 17-7 16,2 5 0-16,7 12-1 16,-1-2-2-16,0 2-1 15,-2-2 1-15,-11-18-1 16,4-7 3-16,-9-18 4 16,-1-11 4-16,-2-15 6 15,-2-14 2-15,5-13 0 16,-2-10-1-16,4-9-6 15,-4-4-2-15,0-5-6 0,1 1-4 16,-3 7-3-16,0 14 0 16,-8 12 8-16,-1 10-14 15,-1 13-29-15,-2 3 350 16</inkml:trace>
  <inkml:trace contextRef="#ctx0" brushRef="#br0" timeOffset="479128.5093">16267 16963 1466 0,'4'15'248'0,"0"6"-53"16,15 0-66-16,6-4 13 16,7-11-14-16,1-5-19 15,-2-3-23-15,-5-9-9 0,-12-12-26 16,0-4-10-16,-10-16-16 15,-3-4-6-15,0-8-9 16,-1-2-4-16,4 0-6 16,5 3 1-16,7 16-30 15,1 7-26-15,3 16-53 16,0 8-37-16</inkml:trace>
  <inkml:trace contextRef="#ctx0" brushRef="#br0" timeOffset="479324.4032">16360 16830 1691 0,'10'1'346'0,"20"-4"-240"0,13-1-35 16,8-3-7-16,4-1-34 15,-6 7-11-15,-4 3 26 16</inkml:trace>
  <inkml:trace contextRef="#ctx0" brushRef="#br0" timeOffset="479877.9253">16636 17036 1537 0,'1'-6'282'0,"3"2"-94"15,0 4-20-15,-2 5-49 16,-2 9-30-16,-4 8-33 16,3 5-13-16,-4 4-22 0,1 1-7 15,-4-4-9-15,7-4-4 16,-1-9-13-16,1-7-11 15,6-8-18-15,-5-8-1 16,4-8 9-16,7 0 10 16,2-4 15-16,-1-1 4 15,7 5 1-15,-1 1 0 16,-2 2 2-16,2 5 0 16,-9 5 1-16,-2 3 0 0,-7 1 0 15,-3 4 0-15,-5-1 0 16,-2-1 1-16,-2 2-1 15,0-1 1-15,4 4-1 16,-3-2 0-16,3-1 0 16,1 2 0-16,4-1 0 15,2 0 0-15,2-6-9 16,1-1-20-16</inkml:trace>
  <inkml:trace contextRef="#ctx0" brushRef="#br0" timeOffset="480283.3615">16674 17156 1237 0,'4'0'309'0,"-2"2"-82"15,4 3-7-15,-6-5-28 16,0 0-7-16,7 23-57 16,12 31-32-16,1-30-16 15,6 0 283-15</inkml:trace>
  <inkml:trace contextRef="#ctx0" brushRef="#br0" timeOffset="493740.874">17191 16740 1407 0,'10'0'253'0,"11"2"-48"0,18-2-66 16,12 1-33-16,19-1-54 16,-3-2-20-16,-6 1-46 15,-9 1-68-15</inkml:trace>
  <inkml:trace contextRef="#ctx0" brushRef="#br0" timeOffset="493994.2771">17235 16911 1612 0,'12'0'316'16,"25"-1"-183"-16,17 1-18 16,18 5-36-16,2-2-33 15,-9 1-41-15,-9 0-263 16</inkml:trace>
  <inkml:trace contextRef="#ctx0" brushRef="#br0" timeOffset="496334.4278">18133 16337 1512 0,'0'-7'278'0,"0"3"-60"15,0 8-26-15,-3 32-43 16,2 17-27-16,1 30-35 16,-1 11-20-16,0 10-35 15,2 1-9-15,1-17-13 16,3-11-2-16,-2-32-2 15,-3-14-12-15,0-21-64 16,3-12-51-16,-1-16-147 16</inkml:trace>
  <inkml:trace contextRef="#ctx0" brushRef="#br0" timeOffset="496526.9124">18073 16366 1572 0,'0'-4'282'16,"19"-1"-100"-16,14 3-70 15,20 2-33-15,19 0-13 16,8-2-41-16,-3-1-8 16,-11-2-87-16,-12-2-122 15</inkml:trace>
  <inkml:trace contextRef="#ctx0" brushRef="#br0" timeOffset="496709.4299">18181 16666 1593 0,'8'0'311'0,"16"0"-119"15,11 0-78 1,-18 0-41-16,2 0-10 0,63 1 352 16</inkml:trace>
  <inkml:trace contextRef="#ctx0" brushRef="#br0" timeOffset="497200.4724">18429 17024 1551 0,'2'3'301'0,"10"5"-60"16,2 3-60-16,9 1-69 15,3 3-21-15,1 6-48 16,5 4-14-16,-4 5-17 0,-5 0-4 15,-8-6-65-15,-5-4-67 16</inkml:trace>
  <inkml:trace contextRef="#ctx0" brushRef="#br0" timeOffset="497424.8719">18625 17024 1470 0,'-12'2'272'0,"-3"4"-27"0,-3 9-109 16,-2 7-8-16,-4 8-63 16,-9 3-22-16,-1 0-30 15,4 2-6-15,5-10-7 16,9-8-30-16,14-10-81 16</inkml:trace>
  <inkml:trace contextRef="#ctx0" brushRef="#br0" timeOffset="499147.3703">18830 16855 1609 0,'-2'-4'353'0,"-3"0"-110"16,-1 2-113-16,4 2-63 16,3 1 356-16</inkml:trace>
  <inkml:trace contextRef="#ctx0" brushRef="#br0" timeOffset="499580.2791">19237 16462 1501 0,'-3'0'274'0,"-5"6"-27"0,-4 17-142 16,-4 10-7-16,-9 17-23 15,0 7-17-15,1 3-23 16,-1 1-11-16,12-2-12 16,0-10-12-16,8-11-40 15,3-14-35-15,-2-22-63 16,4-4-22-16,-1-22 0 15,2-6 13-15,8-12-16 16,-1-3-24-16</inkml:trace>
  <inkml:trace contextRef="#ctx0" brushRef="#br0" timeOffset="499841.5964">19212 16500 898 0,'2'0'428'0,"4"1"-242"15,-3 5-65-15,0 3-15 16,-1 6-1-16,2 6-9 15,2 4-11-15,7 6-22 0,5 4-9 16,9 4-21-16,4 4-10 16,5-1-12-16,-5 0 0 15,-8-5 1-15,-7-3 0 16,-18-4 1-16,-3-1 1 16,-18-4-2-16,-7-3 2 15,-9-7 0-15,-5 0-1 16,0-15 0-16,3-4-3 15,7-8-10-15,8-7-16 0,11 2-36 16,6 0-22-16,9 3-146 16</inkml:trace>
  <inkml:trace contextRef="#ctx0" brushRef="#br0" timeOffset="500224.8505">19566 16642 1587 0,'3'4'341'0,"5"8"-69"15,13 5-133-15,4 3-8 0,12 9-51 16,2-4-26-16,-1 12-32 15,0 4-11-15,-6 2-18 16,-6-4-26-16,-3-11-62 16,-6-10-51-16</inkml:trace>
  <inkml:trace contextRef="#ctx0" brushRef="#br0" timeOffset="500449.2887">19862 16643 1489 0,'-6'-4'259'0,"-8"0"-42"16,-1 3-39-16,-4 13-40 16,-4 6-26-16,-8 14-50 15,-3 9-17-15,-2 14-16 16,5 1-12-16,7-4-8 0,3-11-22 15,6-16-45-15,5-14-14 16</inkml:trace>
  <inkml:trace contextRef="#ctx0" brushRef="#br0" timeOffset="501753.5863">19962 16810 1415 0,'1'-3'210'0,"5"-2"-73"15,8 0 13-15,11 2 20 16,12 1-2-16,19-1-47 16,1 3-26-16,2 0-57 15,-5 6-9-15,-17 3-40 16,-7 3 385-16</inkml:trace>
  <inkml:trace contextRef="#ctx0" brushRef="#br0" timeOffset="502409.5482">20724 16908 1537 0,'4'15'239'15,"11"8"-128"-15,10-1-2 16,20-7 9-16,-3-8-5 16,0-8-33-16,-4-3-16 15,-11-10-20-15,-4-1-7 16,-12-10-9-16,-9-8 0 15,-8-8-5-15,-5-7-3 16,-5-12-4-16,5-4-4 0,8-7-9 16,8 1-3-16,15 7-4 15,5 8-4-15,3 16 1 16,3 10 0-16,1 14-13 16,1 8-26-16,6 12-95 15,-6 4-146-15</inkml:trace>
  <inkml:trace contextRef="#ctx0" brushRef="#br0" timeOffset="502591.0587">20810 16703 1840 0,'9'0'436'0,"19"0"-332"15,7-4-46-15,24 2-2 0,7 2-28 16,3 2 6-16,4 4 346 16</inkml:trace>
  <inkml:trace contextRef="#ctx0" brushRef="#br0" timeOffset="503068.7785">21210 16917 1581 0,'2'7'284'0,"4"15"-130"15,-1 5-42-15,-3 3-8 16,-2 5-21-16,-3-7-46 16,1-2-6-16,2-7-20 15,0-10-9-15,3-7-32 0,3-9-18 16,8-9-19-16,2-6 5 15,3-6 27-15,4 0 19 16,-4 3 14-16,-3 2 2 16,-4 17 2-16,-12 0 4 15,-12 13 22-15,-4 7 11 16,-8 5 20-16,3 9 2 16,8-1-17-16,3-6-10 15,13-4-21-15,7-7-6 0,17-4-4 16,8-4 4-16,13-3 4 15,2 1-202-15</inkml:trace>
  <inkml:trace contextRef="#ctx0" brushRef="#br0" timeOffset="503414.849">21617 16824 1740 0,'-3'0'410'16,"3"0"-207"-16,3 2-106 15,-3-2 28-15,0 0-155 16</inkml:trace>
  <inkml:trace contextRef="#ctx0" brushRef="#br0" timeOffset="504089.1663">22056 16493 1462 0,'-9'6'281'0,"-11"5"53"15,-5 22-208-15,-3 6-31 16,-2 11-39-16,7 2-24 0,-1-4-23 16,3-3-4-16,9-10-3 15,0-8-1-15,13-12-11 16,6-8-11-16,3-17-21 15,4-8-10-15,5-11-7 16,-2-8-4-16,4-5 13 16,-1-3 10-16,-6-7 14 15,0 2 13-15,-2 4 7 16,-3 5 5-16,0 18 27 16,-3 5 10-16,-5 17 9 15,0 7 4-15,5 10-26 16,2 9-11-16,9 7-5 15,11 6-2-15,10 5 1 16,3 1 0-16,9 6 2 16,-4-3 0-16,-8-3 1 15,-4-5 1-15,-21-9 0 16,-7-1 2-16,-21-10 3 16,-10-1 2-16,-20-2 2 0,-16-6 1 15,-8-6-3-15,-1-1-2 16,8-5-7-16,16 0-3 15,16 0-7-15,10 0-17 16,17-5-59-16,4 0-73 16</inkml:trace>
  <inkml:trace contextRef="#ctx0" brushRef="#br0" timeOffset="504387.8617">22476 16745 1776 0,'8'-1'413'0,"9"4"-271"16,6 1-35-16,5 9-19 16,-3 2-19-16,0 10-32 15,2 5-9-15,-1 6-12 0,0 0-25 16,-4-12-48-16,-4-3-16 16</inkml:trace>
  <inkml:trace contextRef="#ctx0" brushRef="#br0" timeOffset="504558.4055">22751 16726 1690 0,'-11'4'389'0,"-16"13"-171"16,-6 7-35-16,-9 13-58 15,-2 5-31-15,0 7-57 16,4 1-10-16,3-6-334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3T08:30:39.777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18232 2827 1417 0,'-14'22'265'15,"-10"15"-19"-15,4 23-74 16,6 9-16-16,12 6-59 15,10-3-29-15,19-11-37 16,5-9-8-16,15-22-22 16,0-10-40-16,4-21-300 15</inkml:trace>
  <inkml:trace contextRef="#ctx0" brushRef="#br0" timeOffset="337.6593">18548 2980 1569 0,'-1'8'319'0,"-11"12"-80"16,-4 3-48-16,5 17-78 15,-3-4-24-15,5 3-43 16,0-4-16-16,5-13-19 16,4-3-4-16,8-15-3 15,4-7-2-15,7-17-3 16,-2-8-4-16,0-10-3 15,2-4 1-15,-10-1 3 16,-4-3 4-16,-4 6 3 16,-1 10 10-16,3 19 4 15,3 12 2-15,7 20 6 16,2 9-10-16,4 12-1 16,6 1-4-16,2 0-6 15,1-4 0-15,-2-8-22 16,-1-4-28-16,-7-12-68 15,-4-6-76-15</inkml:trace>
  <inkml:trace contextRef="#ctx0" brushRef="#br0" timeOffset="473.8189">18537 3132 1383 0,'-1'0'259'0,"1"0"-32"15,12 4-67-15,10-2-32 16,16 0-58-16,2-2-28 15,6-2-60-15,-1 1-72 16</inkml:trace>
  <inkml:trace contextRef="#ctx0" brushRef="#br0" timeOffset="608.454">18947 2944 1257 0,'6'-13'339'0,"16"-9"-5"16,-3 8-13-16,-2 24-98 15,5 17-44-15,-5 18-77 16,3 12-35-16,-10 16-37 15,-5-2-8-15,-13 2 5 16,-11-10 30-16</inkml:trace>
  <inkml:trace contextRef="#ctx0" brushRef="#br0" timeOffset="1205.8545">22704 2736 1463 0,'-7'0'250'16,"-13"9"-29"-16,-4 12-43 15,-9 20-45-15,-1 11-25 16,12 8-57-16,7 0-21 16,21-6-22-16,10-8-6 15,16-12 5-15,9-8-22 0,4-14-91 16,2-4-141-16</inkml:trace>
  <inkml:trace contextRef="#ctx0" brushRef="#br0" timeOffset="1362.4359">22885 2829 1691 0,'-5'4'394'0,"-2"14"-165"15,0 12-81-15,7 16-74 16,3 9-21-16,2 2-35 15,3-1-7-15,1-8-11 16,-6-11-26-16,5-19-82 16</inkml:trace>
  <inkml:trace contextRef="#ctx0" brushRef="#br0" timeOffset="1640.5302">22864 2822 1685 0,'13'-12'371'0,"13"-10"-211"0,7 4-33 16,1 18-56-16,-3 5-29 16,-9 15-26-16,-9 7 1 15,-28 4-1-15,-5 5 1 16,-5-5-7-16,2-5-3 16,20-7-10-16,8-7-2 15,22-5-4-15,13 2 1 0,10-2 2 16,0 3 3-16,-9 7 1 15,-14-2 4-15,-27 4 22 16,-12-2 4-16,-24 3 9 16,-7-2 4-16,3-4-58 15,5-4 28-15</inkml:trace>
  <inkml:trace contextRef="#ctx0" brushRef="#br0" timeOffset="1869.6135">23206 2663 1864 0,'29'8'471'0,"25"16"-319"16,1 16-52-16,-12 21-40 16,-14 6-22-16,-21 6-5 0,-15-5 0 15,-18-8 5-15,0-4-3 16,-10-9-24-16,2-3-6 15,0-10-23-15,0-4-8 16,11-11-28-16,8-5-39 16,6-12-118-16</inkml:trace>
  <inkml:trace contextRef="#ctx0" brushRef="#br0" timeOffset="3202.1231">19307 3793 1532 0,'-2'-8'289'15,"-4"-3"-72"-15,-1 11-28 16,1 33-69-16,0 21-28 0,2 43-42 16,4 23-8-16,3 38-23 15,1 12-4 1,-3 19-10-16,-3-3 1 0,-3-22-2 16,1-17 1-16,0-30 2 15,6-17-6-15,3-31-49 16,1-19-38-16</inkml:trace>
  <inkml:trace contextRef="#ctx0" brushRef="#br0" timeOffset="3620.908">19265 3869 1424 0,'-20'20'244'0,"-14"12"-80"0,7-3-63 16,7-4-10-16,11-12-58 15,5-10-1-15,8-15 8 16,8-13 0-16,9-13-15 16,0-3-1-16,6-3-2 15,-2 7 10-15,-4 13 9 16,1 10 3-16,-7 21 0 15,0 15-7-15,0 21-5 16,2 5-6-16,3 4 3 16,1-5-30-16</inkml:trace>
  <inkml:trace contextRef="#ctx0" brushRef="#br0" timeOffset="4069.8784">19399 3206 1209 0,'0'0'343'0,"-6"5"-82"15,0 10-70-15,-3 16-107 16,2 14-18-16,1 9-23 16,5 1-12-16,1-7-14 15,1-15-4-15,6-13 1 16,-1-4-1-16,0-17 1 15,-3-3-2-15,-3-15-5 16,0-14-1-16,-3-4-2 16,-2-8 1-16,-3 0-1 15,-3 3 0-15,8 6-4 16,4 6-3-16,11 9-8 16,7 5-3-16,12 8-1 15,5 4 3-15,8 8-15 16,0 5-38-16</inkml:trace>
  <inkml:trace contextRef="#ctx0" brushRef="#br0" timeOffset="4251.3933">19392 3376 1381 0,'7'1'203'0,"10"0"-110"16,9-1-22-16,11-2-34 16,2-3-1-16</inkml:trace>
  <inkml:trace contextRef="#ctx0" brushRef="#br0" timeOffset="4584.6441">19601 3438 1394 0,'-7'3'270'15,"-4"2"16"-15,6 10-178 16,2 0-37-16,6 4-43 16,4-2-12-16,5-5-13 15,3 0-1-15,3-12 2 16,3 0 2-16,-1-7 2 0,-3-5 1 15,-4-4 3-15,-3-2-1 16,-5 3-2-16,-2 3-3 16,2 9-2-16,-5 5 3 15,5 14 3-15,2 5 1 16,-2 12 22-16,1 7 0 16,-10 3 8-16,-3 2 1 15,-8-8-17-15,-2-9 1 0,-5-13-12 16,-1-10-23-16,-2-17 242 15</inkml:trace>
  <inkml:trace contextRef="#ctx0" brushRef="#br0" timeOffset="4929.9179">19435 3067 1452 0,'5'-5'226'0,"10"2"-63"16,6 0-54-16,10 1-54 0,7 3-12 15,3-1-20-15,-3 1-4 16,-4 2-8-16,-9-3-5 15,-10-3-25-15,-4 0-5 16,-11-4-3-16,-3 2 6 16,-4 0 16-16,3 3 10 15,3 5 17-15,1 0 15 16,0-3 45-16,0 6 7 16,-3 19-12-16,-4 33 10 0,3-33-286 15</inkml:trace>
  <inkml:trace contextRef="#ctx0" brushRef="#br0" timeOffset="5594.6674">19336 5163 1449 0,'0'-2'205'15,"12"-1"-92"-15,11 1-24 0,24 0-7 16,21 2-10-16,39 3-18 16,26 1-2-16,33 4-2 15,9 1-12-15,5 2 8 16,-12 1-44-16,-18-5-114 15,-10-3-36-15</inkml:trace>
  <inkml:trace contextRef="#ctx0" brushRef="#br0" timeOffset="5969.1237">20731 5081 1461 0,'0'3'217'16,"8"5"-67"-16,8 1-39 15,24 10-47-15,7-2-5 0,4 2-21 16,-5 0-1-16,-19-5 23 16,-10 2 11-16,-19-1 8 15,-10-1 0-15,-15 1-28 16,-11 0-12-16,-3-1-50 15,5-3 26-15</inkml:trace>
  <inkml:trace contextRef="#ctx0" brushRef="#br0" timeOffset="6377.4161">20675 5671 1467 0,'0'6'229'15,"-1"9"-70"-15,1 9-41 16,0 15-37-16,0 6-15 16,0 8-19-16,1-3-4 0,2-11-5 15,-1-8-4-15,1-19-5 16,-4-10-1-16,-4-19 0 16,-2-12-1-16,-3-12-10 15,1-8-1-15,-1-2-7 16,3 0-2-16,9 4-6 15,3 7-3-15,8 9-3 16,7 4-4-16,14 12-13 16,5 4-21-16,19 4-102 15</inkml:trace>
  <inkml:trace contextRef="#ctx0" brushRef="#br0" timeOffset="6582.8659">20689 5853 1477 0,'1'4'257'0,"3"-1"2"16,21-2-183-16,6 4-21 15,15-5-16-15,5 2-20 16,-8 4-18-16,-3-3-72 15</inkml:trace>
  <inkml:trace contextRef="#ctx0" brushRef="#br0" timeOffset="6747.4261">20978 5889 1746 0,'2'7'390'0,"11"8"-257"16,3 4-41-16,5 0-37 15,2 2-24-15,0 0-22 16,-2-3-29-16,-5-3-94 16,-2-8-109-16</inkml:trace>
  <inkml:trace contextRef="#ctx0" brushRef="#br0" timeOffset="6866.4846">21135 5873 1656 0,'-16'9'387'0,"-20"16"-155"15,-1 6-69-15,-3-3-92 0,6 4-35 16,9-9-57-16,3-8 391 16</inkml:trace>
  <inkml:trace contextRef="#ctx0" brushRef="#br0" timeOffset="7412.2523">20685 5454 1092 0,'-1'-3'401'15,"4"0"-172"-15,10-2-38 16,15 5-88-16,10 4-34 16,14 0-39-16,3 4-9 15,-4 0-6-15,-4-1-4 16,-16 1-5-16,-10-2-7 16,-11-6-16-16,-7 0-4 15,-8-10 2-15,3 1 8 16,-2-2 11-16,2-5-1 0,5 11 5 15,4 0 9-15,2 5 14 16,6 7 3-16,0 0 14 16,-2 4 19-16,-9 1 23 15,-6 2 5-15,-9-6-14 16,-3-1-5-16,3-6 300 16</inkml:trace>
  <inkml:trace contextRef="#ctx0" brushRef="#br0" timeOffset="9033.7875">1965 9893 1390 0,'-2'3'275'15,"-3"2"-33"-15,12-5-49 16,9 1 3-16,17-2-73 16,8 0-21-16,9 2-48 15,4 0-20-15,-1 2-13 16,-4 0-28-16,-10-3-53 16</inkml:trace>
  <inkml:trace contextRef="#ctx0" brushRef="#br0" timeOffset="9269.4033">2006 10036 1471 0,'4'0'258'16,"11"4"-14"-16,8-4-41 0,25-2-48 16,9 1-30-16,11-8-40 15,3 1 10-15</inkml:trace>
  <inkml:trace contextRef="#ctx0" brushRef="#br0" timeOffset="12495.6516">2334 9756 1111 0,'-5'5'381'16,"1"3"-177"-16,9 7-106 15,9 4-25-15,21 3-46 16,9 0-7-16,5-5-9 16,-2 0 0-16,-14-2 2 15,-17-4 22-15,-15 8 40 16,-9 3 16-16,-24 6 27 15,-11 5-18-15,-14-3-37 16,4-3-14-16,17-5-29 16,12-4 8-16,26-10 89 0</inkml:trace>
  <inkml:trace contextRef="#ctx0" brushRef="#br0" timeOffset="12956.8823">3233 9639 1337 0,'-1'-8'277'0,"-1"-5"-46"16,2 15-54-16,4 11-15 15,4 29-50-15,3 18-31 16,0 31-22-16,1 7-18 16,-4 7-20-16,0-5-1 15,0-22-17-15,-1-14-21 16,1-32-58-16,0-17-40 15</inkml:trace>
  <inkml:trace contextRef="#ctx0" brushRef="#br0" timeOffset="13225.1631">3650 9666 1399 0,'-14'5'238'15,"-7"7"-46"-15,-13 13-107 16,-9 10-23-16,-12 11-33 16,-5-2-10-16,3-2-6 15,7 1-3-15,23-8-11 16,11-1 2-16,24-1 35 16,12-6 19-16,24 2 44 15,11-1-1-15,4 1-26 16,0-1-13-16,-9-1-31 0,-7-3 0 15,-4-8-13-15,-4-5-28 16</inkml:trace>
  <inkml:trace contextRef="#ctx0" brushRef="#br0" timeOffset="13526.561">3838 10216 1460 0,'-1'1'241'0,"-1"6"-51"15,2 5-55-15,0 14-67 16,2 6-6-16,3 7-19 16,0 6-7-16,2-5-14 15,-5-8 5-15,6-8-57 16,-3-9-60-16</inkml:trace>
  <inkml:trace contextRef="#ctx0" brushRef="#br0" timeOffset="13840.726">3846 10246 1475 0,'16'-7'242'16,"18"-6"-73"-16,-3 4-39 16,1 10-52-16,-6 6-15 0,-10 10-27 15,-1 10-9-15,-14 5-10 16,-9-2-1-16,-12-2-4 15,3-8 1-15,2-11-10 16,7 1-4-16,8-11-10 16,5-4-3-16,6 3 4 15,2-3 2-15,9 5 7 16,0 8 1-16,-3 2 1 16,-2 5 8-16,-18 12 10 15,-7-3 4-15,-15 0 4 16,-7-2-2-16,-8-21-4 15,2-4-18-15</inkml:trace>
  <inkml:trace contextRef="#ctx0" brushRef="#br0" timeOffset="14163.292">4304 10045 1578 0,'1'0'322'0,"16"0"-79"16,15 2-53-16,23-1-75 15,7 2-18-15,14 2-44 16,-3-3-8-16,-6-2 312 16</inkml:trace>
  <inkml:trace contextRef="#ctx0" brushRef="#br0" timeOffset="14609.4649">5019 9591 1436 0,'0'-4'270'15,"2"-3"-25"-15,6 17-115 16,3 11-31-16,2 26-46 16,1 13 4-16,-6 26-3 15,-2 11-2-15,-6 3-15 16,-2-6-9-16,2-24-14 15,1-16-6-15,5-24-45 16,1-12-45-16,1-18 20 16</inkml:trace>
  <inkml:trace contextRef="#ctx0" brushRef="#br0" timeOffset="14892.8255">5458 9677 1405 0,'-2'-1'237'16,"-10"1"-55"-16,-3 1-39 0,-15 8-73 15,-8 6-22 1,-13 5-21-16,1 3 6 0,-2 8-7 16,3 4-1-16,16 3-8 15,4 0-7-15,19-6 13 16,10-1 5-16,17-2 32 15,8-4 6-15,20 0-5 16,10-1-6-16,13-6-23 16,-2 1-2-16,0-4-55 15,-12-7-34-15,-16-2-328 16</inkml:trace>
  <inkml:trace contextRef="#ctx0" brushRef="#br0" timeOffset="15307.4299">5617 10212 1642 0,'-2'7'335'15,"-6"13"-199"-15,-1 7-41 16,-2 10-36-16,-2 2-10 16,4-3-12-16,1-6 1 0,4-8-19 15,-1-8-5-15,6-12-3 16,0-6 1-16,3-16-3 16,4-8-2-16,1-5-4 15,1-4-1-15,2 0-1 16,2 5-1-16,0 6-1 15,-1 7-1-15,-1 14-1 16,-1 5 0-16,0 13-1 16,-1 4 4-16,2 13 3 15,2 4 4-15,2 0 0 16,0 8 0-16,-1-10 1 16,-4-4-5-16,-6-3-32 15,-4-8-50-15</inkml:trace>
  <inkml:trace contextRef="#ctx0" brushRef="#br0" timeOffset="15458.5415">5596 10361 1805 0,'12'2'433'15,"13"-2"-318"-15,9-1-31 16,8-1-25-16,1-6 339 15</inkml:trace>
  <inkml:trace contextRef="#ctx0" brushRef="#br0" timeOffset="15926.9328">6258 9954 1292 0,'7'2'312'0,"16"-2"7"16,8 1-88-16,15-1-102 15,7-1-38-15,4-3-59 16,-2 1-9-16,-4-3-28 16,-12 3-34-16</inkml:trace>
  <inkml:trace contextRef="#ctx0" brushRef="#br0" timeOffset="16146.9286">6282 10091 1581 0,'10'0'319'16,"20"0"-95"-16,12-2-51 16,14-1-53-16,0-2-32 15,-1 4-32-15,-3-1-6 16</inkml:trace>
  <inkml:trace contextRef="#ctx0" brushRef="#br0" timeOffset="18541.2842">7141 9698 1047 0,'0'-1'420'0,"0"1"-207"16,0 11-9-16,0 30-48 15,0 13-11-15,0 27-21 16,0 6-25-16,-2 2-43 16,0-6-16-16,0-15-25 15,2-14-4-15,4-26-32 16,-1-13-27-16,2-23-83 16,2-8-51-16</inkml:trace>
  <inkml:trace contextRef="#ctx0" brushRef="#br0" timeOffset="18707.0218">7047 9708 1511 0,'3'-8'278'16,"13"-13"-70"-16,8 4-49 16,19 5-83-16,16 0-28 15,11 9-31-15,9 3-5 16,0 6 5-16,-11 4-35 15</inkml:trace>
  <inkml:trace contextRef="#ctx0" brushRef="#br0" timeOffset="18907.4853">7118 9982 1617 0,'0'5'330'0,"7"5"-129"16,18-2-47-16,32-5-42 15,9-5-19-15,19 3-55 16,-4-2 14-16,-10 3-375 16</inkml:trace>
  <inkml:trace contextRef="#ctx0" brushRef="#br0" timeOffset="19471.0706">7843 10063 1462 0,'-11'-5'277'0,"-4"-2"-22"16,-13-1-77-16,-3 6-22 15,-6 11-61-15,-4 4-30 16,13 15-36-16,7 4-13 16,14 8-16-16,8-1-3 0,17-1-4 15,8-7 1-15,21-13-16 16,5-8-21-16,7-13-101 15,-2-6-115-15</inkml:trace>
  <inkml:trace contextRef="#ctx0" brushRef="#br0" timeOffset="19784.5568">8085 10085 1307 0,'-12'-4'286'0,"-17"-4"-50"16,-5 0-17-16,-2 4-89 15,-1 5-34-15,14 7-59 16,2 5-23-16,14 5-17 16,12 2-1-16,6 1 0 15,8 0 2-15,5-6 4 16,0-4 1-16,1-11 4 16,5-5 0-16,0-10 2 15,-6-4 0-15,4 0 0 16,-1 1 8-16,3 5 14 0,3 6 8 15,-5 9 7-15,-5 6-1 16,-14 8-7-16,-7 4-3 16,-12 7-4-16,-8 0-6 15,-10-1-8-15,-3-3-2 16,2-7-6-16,1-5-16 0</inkml:trace>
  <inkml:trace contextRef="#ctx0" brushRef="#br0" timeOffset="20189.435">8581 9734 1138 0,'-14'9'369'0,"-8"7"-136"16,-12 19-62-16,-2 7-13 16,6 23-14-16,2 5-28 15,20 11-48-15,12 1-21 16,20-11-25-16,14-3-6 16,5-16-2-16,-3-5 6 0,-2-18-48 15,-6-8-28-15</inkml:trace>
  <inkml:trace contextRef="#ctx0" brushRef="#br0" timeOffset="20532.987">8821 10183 1396 0,'-8'4'232'15,"-6"3"-53"-15,6 4-66 16,-1 3-17-16,16 4-14 15,13 3-4-15,2-3-11 16,5-3-6-16,-1-12-18 16,1-5-7-16,4-13-10 15,-2-7-6-15,-4-12-2 0,-4-1-1 16,-8-9-3-16,-9-2 0 16,-14 1-1-16,-13-4-2 15,-16 1-5-15,-3 3-1 16,-3 15-5-16,6 11 4 15,3 24 1-15,4 9-1 16,11 11-2-16,7 4-5 16,24-1-5-16,15 1-1 15,15-3 4-15,4-4 3 0,9-1-23 16,-2-2-29-16</inkml:trace>
  <inkml:trace contextRef="#ctx0" brushRef="#br0" timeOffset="20772.8869">9246 9851 1605 0,'7'6'334'0,"9"12"-133"15,4 9-44-15,-2 13-42 16,1 5-19-16,-6 11-22 15,-5 7-8-15,-8 4-25 16,-7 4-3-16,-11-3-4 16,-5-8-7-16,-2-11-14 15,0-11-16-15,0-17-12 0,4-6 321 16</inkml:trace>
  <inkml:trace contextRef="#ctx0" brushRef="#br0" timeOffset="21943.0985">9686 10130 1486 0,'-2'-1'316'16,"2"0"29"-16,-3 0-128 15,3 1-133-15,0 0-7 16</inkml:trace>
  <inkml:trace contextRef="#ctx0" brushRef="#br0" timeOffset="22422.0067">10177 9696 1439 0,'-8'5'245'0,"-12"22"-31"16,-4 11-46-16,-5 31-74 15,1 13-20-15,-2 1-42 16,3-2-13-16,5-20-10 16,6-13-3-16,11-17-3 15,5-13-8-15,12-22-52 16,0-11-27-16,8-16-77 16,-3-6-64-16</inkml:trace>
  <inkml:trace contextRef="#ctx0" brushRef="#br0" timeOffset="22679.3138">10135 9783 1211 0,'-2'-7'327'0,"-6"-3"-115"16,1 8-15-16,0 11-85 15,4 8-36-15,7 12-41 16,9 7-14-16,20 16-13 16,9 2-2-16,7 2 1 15,-3 1 1-15,-8-10 0 16,-6-3 1-16,-12-8 0 15,1-5 0-15,-15-11 3 0,-7-3 3 16,-23-7 2-16,-9-2 2 16,-22-3 0-16,-13-4-3 15,2-7-3-15,-2 0-5 16,16-6-7-16,15 1-1 16,19 3-29-16,10-2-35 15,16 1-81-15</inkml:trace>
  <inkml:trace contextRef="#ctx0" brushRef="#br0" timeOffset="22931.6371">10466 10040 1680 0,'4'0'375'0,"11"5"-170"16,3 2-62-16,20 11-60 15,5 4-12-15,6 7-30 16,3 4-11-16,-17 0-30 16,-5-3-20-16,-14-8-73 0,-3-6-48 15</inkml:trace>
  <inkml:trace contextRef="#ctx0" brushRef="#br0" timeOffset="23095.4713">10783 10045 1619 0,'-13'3'362'0,"-11"10"-115"16,-5 4-30-1,-14 10-70-15,-2 4-22 0,-7 8-64 16,1 2-22-16,12-5-8 15,8 0 274-15</inkml:trace>
  <inkml:trace contextRef="#ctx0" brushRef="#br0" timeOffset="25175.416">11190 10119 1541 0,'4'0'278'0,"16"2"-73"15,10-3-35-15,24-3-50 16,16-2-25-16,13-3-56 16,4 1 16-16,-14 4 336 15</inkml:trace>
  <inkml:trace contextRef="#ctx0" brushRef="#br0" timeOffset="30522.5611">2238 9259 1396 0,'-6'-7'217'0,"-2"-9"-89"15,6-3-24-15,10 2-15 16,6 2-18-16,7 3-9 16,6 3 5-16,9 9-7 15,1 2-8-15,-3 11-12 16,-8 7-4-16,-20 11-5 16,-16 3-4-16,-21 11-5 15,-2 3-5-15,-6-8-7 16,4-2-1-16,17-17-5 15,4-6-5-15,14-8-7 0,8-7-1 16,9-3-1-16,5-1 5 16,11-4 2-16,4 2 7 15,6-2-52-15,-6-4-50 16</inkml:trace>
  <inkml:trace contextRef="#ctx0" brushRef="#br0" timeOffset="30871.632">2288 9047 1571 0,'-21'5'277'0,"-26"9"-147"16,-1 8-37-16,8 15-50 15,3 7-14-15,11 12-24 16,4 4-4-16,15 7-2 15,7-2-2-15,18-9 11 16,14 2 12-16,11-13 11 16,8-6 3-16,13-14-5 15,10-10-8-15,10-22-5 16,3-12 1-16,-10-24-1 16,-10-10 3-16,-24-22 4 15,-16-2 3-15,-28-5 2 16,-17 1 12-16,-32 4 18 15,-12 6 2-15,-10 15-6 16,1 11-17-16,19 28-34 0,13 9 15 16,27 14 199-16</inkml:trace>
  <inkml:trace contextRef="#ctx0" brushRef="#br0" timeOffset="34099.727">12122 9977 1223 0,'-2'-5'301'0,"-1"0"-128"15,-3 5-10-15,-2 17-38 16,-1 6-29-16,2 10-26 16,6 7-5-16,9-2-21 15,7-3-9-15,15-6-16 16,1-12-5-16,2-15 0 15,4-8 2-15,-9-15 2 16,0-8-2-16,-3-4 1 0,-7-1-3 16,-4-3-2-16,-8 5-1 15,-6 10-4-15,-5 6 5 16,-6 17 12-16,2 14 7 16,-1 12 7-16,4 3-3 15,9 6-19-15,4-3-7 16,11-5-5-16,2-6-8 0,4-11-50 15,-2-6-26-15,-8-9-72 16</inkml:trace>
  <inkml:trace contextRef="#ctx0" brushRef="#br0" timeOffset="34325.4864">12148 9775 1605 0,'-3'9'355'16,"-7"11"-108"-16,6 24-102 15,0 17-19-15,3 22-34 16,1 9-10-16,1 11-32 16,2-2-16-16,1-5-18 15,3-10-24-15,5-23-42 0,0-17-23 16,3-21-481-16</inkml:trace>
  <inkml:trace contextRef="#ctx0" brushRef="#br0" timeOffset="34725.1802">12462 10176 1536 0,'0'2'298'0,"0"10"-39"16,4 8-85-16,4 11-82 15,3 6-14-15,-2 1-40 16,-2 1-12-16,-4-10-11 16,-1-7-4-16,-1-12-1 15,-1-8-2-15,4-6-28 16,2-9-13-16,4-9-10 15,4-2 0-15,2-4 23 16,2 3 9-16,-2 5 8 16,-4 5 3-16,-8 11 0 15,-4 4 1-15,-14 8 6 16,-2 5 5-16,-4 4 8 0,4 1 5 16,6-2 4-1,3-3-2-15,12-2-6 0,6-1-6 16,17-1-8-16,6-3-2 15,15-4 106-15,3-3-249 16</inkml:trace>
  <inkml:trace contextRef="#ctx0" brushRef="#br0" timeOffset="35174.1262">13089 9515 1493 0,'-24'17'246'16,"-33"27"-84"-16,1 13-24 16,7 32-40-16,11 10-10 15,28 11-37-15,16-2-4 16,24-13-26-16,10-13-4 16,16-21-15-16,3-11-24 15</inkml:trace>
  <inkml:trace contextRef="#ctx0" brushRef="#br0" timeOffset="35688.6168">13287 9982 1519 0,'8'0'271'16,"7"0"-69"-16,2 12-100 15,1 9-9-15,-9 4-10 0,-6 4-5 16,-6 0-26-16,-5 1-10 16,0-5-23-16,0-6-5 15,5-15-5-15,5-6-3 16,5-15-6-16,6-6-2 15,7-7-4-15,3 3 0 16,2 3 2-16,2 2 2 16,-3 12 2-16,-2 4 5 15,-5 12 9-15,-6 6 5 0,-7 10 5 16,-3-1-2-16,-1-1-6 16,-2 0-3-16,-1-6-6 15,-2-1 1-15,3-8-4 16,1-4-4-16,3-4-12 15,-2 2-7-15,0 0-3 16,10-12 0-16,43-35 10 16,-31 32 4-16,-3 11 1 15,0 2 3-15,-5 11 2 16,3 6 0-16,-7 2 2 16,-3 5 2-16,-6-2 2 15,0 3 10-15,1-1 73 16</inkml:trace>
  <inkml:trace contextRef="#ctx0" brushRef="#br0" timeOffset="36207.8121">14108 10136 1104 0,'1'-3'353'0,"1"-7"-217"0,1 2-60 16,3-2-7-16,-8-7-10 16,2 0 1-16,-8 0-10 15,-4 2-11-15,-8 2-6 16,-10 4 4-16,-5 10 12 15,0 5 6-15,1 11-3 16,8 4-6-16,8 2-19 16,10 3-8-16,12 0-8 15,9-4-1-15,12-5-1 16,4-6 0-16,11-10-1 16,-4-3 1-16,-5-12-1 15,1 1 1-15,-11-4-1 16,-3 4 0-16,-5 7-10 15,-7 2 14-15,-2 12 25 16,2 9 10-16,1 15 18 16,0 3-13-16,1 18-24 0,-4 3-10 15,-9 6-3-15,-1 1 11 16,-20-18 12-16,-9-10 3 16,-9-19-1-16,-4-9-10 15,8-15-18-15,4-5-23 16,15-16-54-16,11-9-29 15</inkml:trace>
  <inkml:trace contextRef="#ctx0" brushRef="#br0" timeOffset="36538.3962">14431 10097 1590 0,'3'2'365'0,"6"0"-72"16,25 1-123-16,12 0-47 15,15 1-43-15,5-1-21 16,5-2-23-16,-5 0-12 16</inkml:trace>
  <inkml:trace contextRef="#ctx0" brushRef="#br0" timeOffset="36900.9457">15129 9625 1583 0,'-1'-2'338'0,"-1"2"-113"15,2 8-50-15,0 21-87 16,7 12-25-16,0 25-8 15,0 14 4-15,-2 8-2 16,-6-1-6-16,1-12-21 0,0-14-9 16,3-23-15-16,4-9-18 15,-4-23-40-15,3-9-39 16,-5-18-120-16</inkml:trace>
  <inkml:trace contextRef="#ctx0" brushRef="#br0" timeOffset="37077.4719">15041 9599 1499 0,'2'-6'264'0,"12"-2"-59"15,9-2-44-15,20 0-60 16,8 3-20-16,9-1-31 16,6 7-17-16,-3 4-11 15,-1 2-9-15,-8 6-93 16,-5 0-103-16</inkml:trace>
  <inkml:trace contextRef="#ctx0" brushRef="#br0" timeOffset="37287.9368">15170 9904 1667 0,'12'4'355'16,"21"3"-209"-16,9 0-12 15,17-5-61-15,5-1-24 16,-3-1 47-16,-5 0-365 16</inkml:trace>
  <inkml:trace contextRef="#ctx0" brushRef="#br0" timeOffset="37810.5236">15868 9943 1060 0,'-6'-4'393'16,"-14"-1"-215"-16,-5 1-18 16,-5 4-23-16,1 5-20 0,1 2-40 15,8 5-14-15,10 3-39 16,7 0-9-16,21 6-7 15,10-3 3-15,17 4 14 16,4 2 8-16,-1 2 9 16,-12 1 1-16,-25 2 4 15,-12-1 0-15,-28-4-7 16,-7-6-1-16,-5-13-9 16,1-6-17-16,13-17-70 15,5-5-84-15</inkml:trace>
  <inkml:trace contextRef="#ctx0" brushRef="#br0" timeOffset="37981.5081">16033 9982 1508 0,'5'5'291'0,"6"10"-36"0,-1 6-47 15,-3 1-97-15,-4 3-31 16,-1 4-49-16,-2-2-12 15,0-2-5-15,3-1-30 16,-6-12-54-16</inkml:trace>
  <inkml:trace contextRef="#ctx0" brushRef="#br0" timeOffset="38145.538">15996 9705 1760 0,'0'-5'408'0,"2"-4"-262"16,1 6-76-16,3 5-68 16,1 5-2-16,0 7-40 15,0 4-35-15,4 11-196 16</inkml:trace>
  <inkml:trace contextRef="#ctx0" brushRef="#br0" timeOffset="38378.2528">16170 10018 974 0,'9'11'499'0,"6"15"-207"15,-7-4 28-15,-4 1-73 16,0 1-57-16,-4-4-80 16,1-3-30-16,-1-10-37 15,2-3-7-15,3-10-7 16,2-4-5-16,6-11-12 0,5-4-6 16,6-4-6-16,4-5-1 15,5 8-3-15,-1 7 0 16,-2 12-4-16,-4 12 0 15,-10 13 2-15,-5 8 4 16,-6 6 5-16,-2 2 1 16,0-5 6-16,-2-5-3 15</inkml:trace>
  <inkml:trace contextRef="#ctx0" brushRef="#br0" timeOffset="38789.4156">16989 9674 1371 0,'-22'2'231'16,"-32"15"-63"-16,0 6-2 15,-2 18-57-15,8 14-8 16,17 14-33-16,7 6-19 16,24 4-18-16,7-8-7 15,24-9-8-15,7-6-2 0,9-14-3 16,7-5-32-16,5-17-133 16</inkml:trace>
  <inkml:trace contextRef="#ctx0" brushRef="#br0" timeOffset="39142.4644">17162 10129 1466 0,'-7'-3'239'0,"-6"-1"-69"16,1 3-45-16,4 7-48 16,4 2-3-16,6 6-7 15,7 3-11-15,9 1-21 16,2 1-10-16,8-8-9 15,2-5 1-15,-2-12 2 16,1-7 3-16,-4-13 0 16,-2-4 0-16,-8-8-4 0,-6-1-2 15,-12-8-2 1,-10-3-2-16,-13-4-5 0,-9 0-1 16,-9 12-3-16,4 10 5 15,1 22-1-15,4 8-3 16,16 17-4-16,6 11-6 15,11 10-5-15,7 2 2 16,22 2 2-16,8-5 2 0,20-9 5 16,7-1 1-1,2-11-36-15,-7-1-18 0</inkml:trace>
  <inkml:trace contextRef="#ctx0" brushRef="#br0" timeOffset="39338.3912">17534 9788 1399 0,'1'2'279'0,"9"12"32"15,6 13-134-15,13 15-66 16,-1 5-11-16,0 9-13 16,-5-3-3-16,-19 4-21 15,-12 0-20-15,-13-5-21 16,-10-6-1-16,0-16-24 15,8-10 19-15</inkml:trace>
  <inkml:trace contextRef="#ctx0" brushRef="#br0" timeOffset="39741.4017">17802 9486 1489 0,'33'24'209'0,"35"38"-114"16,5 7 13-16,-12 23 16 16,-16 7 27-16,-30 8 17 15,-14 12-41-15,-30 7-62 16,-5 1-20-16,-11-9-33 15,-5-16-2-15,7-34 3 0,2-16 4 16,6-24-7-16,3-11-1 16</inkml:trace>
  <inkml:trace contextRef="#ctx0" brushRef="#br0" timeOffset="42513.7114">18387 10168 1686 0,'-1'-2'418'0,"0"2"-148"0,-3 0-98 16,2 0-100-16,1 0-11 15,0 0-530-15</inkml:trace>
  <inkml:trace contextRef="#ctx0" brushRef="#br0" timeOffset="43210.5591">18944 9866 1500 0,'-9'7'252'0,"-12"12"-91"0,1 13-49 16,-6 13-41-16,1 7-22 15,3 3-19-15,-1-3-12 16,11-11-10-16,4-8-2 16,8-18 0-16,4-10 3 15,6-13 1-15,4-9-1 16,4-16 1-16,3-7-3 15,0-13 0-15,-2-4-1 16,1-3-2-16,-1 0 0 0,-10 15 1 16,0 9 9-16,-9 21 9 15,0 12-3-15,2 17-5 16,2 8-10-16,7 13-9 16,2 6 0-16,13 8 0 15,7 0 1-15,8-1 2 16,4-1 1-16,1-9 3 15,2-1-1-15,-9-9 1 16,-8-7-1-16,-15-10 2 16,-16-4 4-16,-25-5 2 15,-17 0 2-15,-24-4-1 16,-8 0 4-16,-4-1 4 16,5-1-1-16,15 3-4 15,9 1-9-15,19 6-30 0,10 0-21 16,20 2-61-16,9-1-59 15</inkml:trace>
  <inkml:trace contextRef="#ctx0" brushRef="#br0" timeOffset="43488.9792">19378 9948 1530 0,'10'1'323'16,"9"6"2"-16,8 8-175 16,8 11-33-16,4 6-40 15,7 2-20-15,-7 4-16 16,3 0-11-16,-10-3-15 15,-8-4-21-15,-2-7-53 16,-3-7-19-16,-7-12-101 16</inkml:trace>
  <inkml:trace contextRef="#ctx0" brushRef="#br0" timeOffset="43665.5951">19736 9988 1365 0,'-10'-2'272'0,"-14"2"2"0,-1 4-19 16,-6 8-69-16,-2 8-33 16,-6 8-43-16,0 2-21 15,4 9-40-15,3 1-15 16,6-1-15-16,3-4-18 16,5-12 309-16</inkml:trace>
  <inkml:trace contextRef="#ctx0" brushRef="#br1" timeOffset="55115.5907">4899 10649 1384 0,'-8'6'203'15,"-5"4"-105"-15,11 2-41 16,12-7-30-16,9-7-3 15,18-19-3-15,5-14 7 0,14-24-1 16,9-10-3-16,16-25-7 16,15-12-4-16,14-16-7 15,6-8-2-15,-1-3-1 16,-1 10-3-16,-15 19-1 16,-12 13-1-16,-25 29 2 15,-16 13-2-15,-19 21-6 16,-6 9-13-16,-8 11-10 15,-7 1 0-15,-8 4 7 16,-7-1 14-16,-3 2 9 16,-3 1 1-16,0 3 0 15,-1-1 1-15,4 1-1 16,3 3 1-16,1-4-1 16,6 0 0-16,3 1-2 15,-1-6-1-15,0 4 2 0,4-1 0 16,16 0 3-1,34 5 1-15,-41 9 2 0,-6-5 0 16,-7 9-29-16,-6 0-77 16</inkml:trace>
  <inkml:trace contextRef="#ctx0" brushRef="#br1" timeOffset="55429.7527">6298 9252 1057 0,'-6'7'345'0,"-9"8"-234"16,3 1-62-16,10 6-39 15,3 0-3-15,14-3 2 16,8 1 12-16,9-11 29 15,3-4 11-15,1-12-3 16,-4-8-7-16,-9-14-8 16,1-3 9-16,-15-4 39 15,-6 0 16-15,-16 11 14 16,-15 3-15-16,-10 17-49 16,-7 6-22-16,6 16-19 15,4 4 3-15</inkml:trace>
  <inkml:trace contextRef="#ctx0" brushRef="#br0">20475 5166 1402 0</inkml:trace>
  <inkml:trace contextRef="#ctx0" brushRef="#br0" timeOffset="62720.0671">20330 9930 1432 0,'0'2'192'0,"8"3"-76"16,12 3-25-16,23-1-20 16,12-4 0-16,20-1-31 15,9-5-13-15,5-2-8 16,-2 4-2-16,-18-1-21 15,-13-1-36-15,-19 1-190 16</inkml:trace>
  <inkml:trace contextRef="#ctx0" brushRef="#br0" timeOffset="62968.6295">20421 10089 1291 0,'0'-3'261'0,"4"-2"-91"15,8 1-31 1,16-3-50-16,15 3-4 0,14-3-32 16,12 1-12-16,4 6-18 15,1 0-9-15,-12 3-9 16,-12-1-13-16,-15-1-55 15,-9-1-42-15</inkml:trace>
  <inkml:trace contextRef="#ctx0" brushRef="#br0" timeOffset="63184.0844">20861 9810 1153 0,'7'0'340'0,"10"8"-156"15,3 6-56-15,10 11-64 16,1 4 0-16,4 2 2 16,-3-1 1-16,-6-4-3 0,-9-4 10 15,-17-1-9-15,-8 1 3 16,-26-6 4-16,-5 10-11 16,-26 4-32-16,-10 2 0 15,7 6 355-15</inkml:trace>
  <inkml:trace contextRef="#ctx0" brushRef="#br0" timeOffset="64185.6848">1939 11518 1481 0,'-4'5'229'0,"0"2"-72"16,11 2-26-16,30 0-9 15,9-2 4-15,23 2-37 16,10-5-27-16,6-4-35 16,9 1-8-16,-7-2-20 15,-7-4-27-15</inkml:trace>
  <inkml:trace contextRef="#ctx0" brushRef="#br0" timeOffset="64471.5752">2069 11705 1336 0,'8'4'262'0,"11"-1"-45"16,22 4-101-16,8-1-12 15,20-5-45-15,4-1-11 0,4-2-20 16,-9-4-12-16,-12-2-87 15,-11-4-64-15</inkml:trace>
  <inkml:trace contextRef="#ctx0" brushRef="#br0" timeOffset="64636.9015">2555 11455 1518 0,'14'5'261'0,"12"6"-83"16,6 6-42-16,2 12-1 15,-10-1-12-15,-17 11-4 16,-11 3-9-16,-24 4-31 16,-7 2-18-16,-1-12-26 15,-1-9 295-15</inkml:trace>
  <inkml:trace contextRef="#ctx0" brushRef="#br0" timeOffset="65159.6926">3518 11353 1240 0,'-1'-4'311'0,"-6"-5"-114"15,7 7-14-15,0 4-16 16,3 11-36-16,-3 9-29 15,4 19-43-15,5 9-10 16,-2 18-23-16,7 12-7 16,-9 6-11-16,1 3-2 15,-5-12-10-15,-2-10-19 16,5-18-38-16,-3-16-31 16</inkml:trace>
  <inkml:trace contextRef="#ctx0" brushRef="#br0" timeOffset="65519.251">3964 11313 1565 0,'-4'5'286'0,"-5"10"-129"16,-1 8-28-16,-14 7-50 16,-7 8-26-16,-16 4-33 15,-1 3-9-15,-3 3-5 0,2-7-1 16,6-6-4-16,18-18 0 31,12-8-3-31,1 0-2 0,-18 20-2 0,10-2-5 16,22-2 19-16,23-10 14 15,21 4 20-15,6 3 15 16,14-2-7-16,2 3-9 16,-3-2-13-16,-3-5-11 0,-15-5-57 15,-11-3 36-15</inkml:trace>
  <inkml:trace contextRef="#ctx0" brushRef="#br0" timeOffset="65806.0818">4168 11894 1485 0,'-1'-2'278'0,"1"8"-24"16,0 6-48-16,3 17-90 16,1 5-19-16,1 4-25 15,4 0-12-15,-3 1-19 16,1 0-5-16,0-6-28 0,0-7-23 16,0-17-59-16,-2-7-32 15</inkml:trace>
  <inkml:trace contextRef="#ctx0" brushRef="#br0" timeOffset="66147.4771">4179 11899 1361 0,'14'-8'258'15,"6"-3"-44"-15,10 6-84 16,1 5-23-16,-3 10-47 15,-2 3-9-15,-12 11-16 16,-8 0-13-16,-12 0-10 16,-3 2-3-16,-5-6-3 15,-1 0 0-15,7-12-11 16,2-7-6-16,7-5-1 16,9-7-2-16,8 4 9 15,3 0 5-15,8 5 3 16,2 6-2-16,-6 5 17 15,-2 10 10-15,-24 8 17 16,-7 2 12-16,-23 5-5 0,-8 0-8 16,-3-9-12-1,-2-8-5-15,15-17-27 0,8-10 18 16</inkml:trace>
  <inkml:trace contextRef="#ctx0" brushRef="#br0" timeOffset="66749.539">4965 11694 1574 0,'8'2'306'16,"1"1"-113"-16,17 0-117 15,11-2-16-15,12-2-36 16,5-4-3-16,6-2-48 16,-5 1-68-16</inkml:trace>
  <inkml:trace contextRef="#ctx0" brushRef="#br0" timeOffset="67009.4598">5025 11856 1349 0,'4'2'257'15,"11"0"-14"-15,14-2-16 0,15-5-40 16,5-3-29-16,11 1-79 16,4 2-28-16,-11 1 162 15</inkml:trace>
  <inkml:trace contextRef="#ctx0" brushRef="#br0" timeOffset="68513.5053">5958 11282 1520 0,'-2'6'287'16,"-1"5"-46"-16,-1 25-90 16,4 17-23-16,6 21-37 15,1 10-25-15,1 7-29 16,-1-3-14-16,-3-12-9 15,-1-11-2-15,5-22-6 16,-2-12-3-16,-3-25-43 16,-1-9-41-16,-1-19-106 15,-3-14-111-15</inkml:trace>
  <inkml:trace contextRef="#ctx0" brushRef="#br0" timeOffset="68665.1497">5916 11308 1323 0,'7'-8'263'0,"18"-4"-75"16,0-1-34-16,24 5-93 15,10 3-18-15,14-2-24 16,13 7-7-16,-10 3-35 0,-5 0-37 16</inkml:trace>
  <inkml:trace contextRef="#ctx0" brushRef="#br0" timeOffset="68862.6801">5977 11660 1649 0,'8'5'328'0,"21"4"-209"16,12-6-25-16,25-5-28 15,11-1-24-15,7-1-1 16,2 4 366-16</inkml:trace>
  <inkml:trace contextRef="#ctx0" brushRef="#br0" timeOffset="69177.3833">6739 11739 1387 0,'-2'-10'228'15,"-7"-6"-61"-15,-6-2 12 16,-4 4-16-16,-9 1-2 15,-8 13-36-15,2 6-23 16,-6 16-50-16,12 8-11 16,11 7-29-16,5 1-8 0,16-1-2 15,6-2-1-15,20-9-1 16,9-8 8-16,7-10-54 16,4-8-28-16,0-4-315 15</inkml:trace>
  <inkml:trace contextRef="#ctx0" brushRef="#br0" timeOffset="69537.4213">7063 11765 1321 0,'-2'-8'247'0,"-5"-10"-80"15,-1 4-2-15,-12 3-20 16,-1 3-9-16,-8 8-25 15,-2 1-18-15,4 9-31 16,1 3-14-16,15 6-26 16,1 0-11-16,12 3-8 0,-2 0-1 15,9-3 3-15,8-3 0 16,4-12 0-16,7-2-1 16,-1-10-1-16,-1-6 2 15,5-4-2-15,4 0-1 16,-5 4 0-16,6 4-1 15,-2 7 0-15,-4 3 7 16,-9 12 20-16,-7 3 12 0,-17 8 22 16,-10 6-2-16,-15 2-16 15,-7-4-9-15,-4-9-23 16,0-2-10-16,10-14-218 16</inkml:trace>
  <inkml:trace contextRef="#ctx0" brushRef="#br0" timeOffset="69966.8504">7669 11277 1133 0,'-18'14'351'0,"-24"22"-165"15,1 10-7-15,3 20-48 16,7 6-12-16,14 13-35 16,9 3-24-16,19 7-29 15,5-3-11-15,13-19-15 16,6-10 0-16,14-32-17 15,10-13-25-15</inkml:trace>
  <inkml:trace contextRef="#ctx0" brushRef="#br0" timeOffset="70325.4262">7882 11742 1635 0,'-12'5'314'0,"-9"11"-193"0,8 4-34 16,6 5-12-16,11 5-6 16,13-4-23-16,1 1-5 15,15-8-10-15,2-11-5 16,0-11-5-16,1-10-3 16,-5-13-4-16,-4-2 0 15,-9-9 1-15,-4-3-2 0,-14-2-1 16,-7-2-1-1,-20-5-11-15,-11 2-2 0,-12-5-4 16,1 4 0-16,3 19 6 16,4 7 3-16,13 24 2 15,3 12 0-15,16 9-2 16,11 3-5-16,20 7 0 16,9-3-2-16,14 2 2 15,2 0 14-15,5-4-57 16,-3-3-30-16</inkml:trace>
  <inkml:trace contextRef="#ctx0" brushRef="#br0" timeOffset="70520.4238">8300 11423 1681 0,'13'22'404'16,"3"12"-149"-16,8 19-102 0,-3 5-37 15,-10 16-24-15,-3 10-16 16,-20 9-38-16,-7-1-12 16,-11-16-14-16,-4-14-1 15,0-27-33-15,4-7 315 16</inkml:trace>
  <inkml:trace contextRef="#ctx0" brushRef="#br0" timeOffset="70840.5675">8709 11801 1795 0,'4'-3'515'0,"0"1"-202"16,0 2-186-16,-4 0-43 15,0 0 227-15</inkml:trace>
  <inkml:trace contextRef="#ctx0" brushRef="#br0" timeOffset="71477.9935">9260 11523 1521 0,'-11'14'257'0,"-10"24"-116"16,-3 9-28-16,-4 7-61 0,5 9-16 15,3-5-19-15,5-6-3 16,8-8-5-16,2-19-2 15,8-20 6-15,4-12 1 16,6-25-2-16,4-10 0 16,4-13-6-16,1-3 0 15,-3-3-3-15,2 2 1 16,-1 8-3-16,-1 3-1 16,1 16 0-16,-5 7-1 0,-6 14 3 15,-5 9 5-15,-1 15 1 16,5 10 2-16,6 11 3 15,7 9 0-15,7 5 4 16,6 0 2-16,7 6-6 16,0-2-3-16,-1-4-4 15,-2-1 0-15,-16-11 1 16,-6-6 3-16,-23-6 6 16,-16-6 1-16,-21-2 0 15,-10-4 0-15,-8-5-6 16,0-1-3-16,8-4 0 15,7 4-17-15,15-7-34 16,8-4-48-16</inkml:trace>
  <inkml:trace contextRef="#ctx0" brushRef="#br0" timeOffset="71690.4262">9773 11699 1258 0,'14'0'321'15,"21"5"-18"-15,3 8-126 0,8 9-68 16,-1 5-21-16,-6 10-42 16,-10 2-7-16,-6-1-48 15,-5-3-42-15</inkml:trace>
  <inkml:trace contextRef="#ctx0" brushRef="#br0" timeOffset="71854.9857">10083 11680 1596 0,'-14'3'383'0,"-18"14"-53"15,-7 7-89-15,-6 15-108 16,1 9-41-16,2 7-53 15,7 4-16-15,4-8-11 16,9-7 162-16</inkml:trace>
  <inkml:trace contextRef="#ctx0" brushRef="#br0" timeOffset="72249.6017">10453 11773 1566 0,'10'4'348'15,"8"2"-69"-15,27-2-100 16,16-4-39-16,21-4-71 0,6-1-3 16,-2-1-379-16</inkml:trace>
  <inkml:trace contextRef="#ctx0" brushRef="#br0" timeOffset="72721.9822">11184 11594 1557 0,'4'4'276'0,"2"9"-109"15,2 7-69-15,-5 11-23 16,1 4 1-16,2 2 0 16,0 0-1-16,9-4-18 15,4-3-13-15,-1-13-24 16,5-8-7-16,1-19-3 0,3-8-1 15,-1-11-1-15,-4-6 1 16,-6 0-7-16,-6-3-2 16,-13-3-2-16,-1 8 0 15,-8 12-3-15,0 7 0 16,0 24 5-16,0 7 3 16,6 17 3-16,4 10 2 15,8 8-5-15,6 3-1 16,3 0 4-16,0-5-7 15,-2-15-55-15,-1-7-59 0</inkml:trace>
  <inkml:trace contextRef="#ctx0" brushRef="#br0" timeOffset="72931.4963">11266 11419 1557 0,'-3'8'320'0,"-4"18"-74"16,3 14-71-16,7 28-93 16,-1 10-1-16,0 26 13 15,-2 6 6-15,-6-1-10 16,3 0-21-16,-3-25-51 16,3-14-38-16,6-18-48 15,4-18 0-15</inkml:trace>
  <inkml:trace contextRef="#ctx0" brushRef="#br0" timeOffset="73366.1371">11586 11824 1887 0,'3'8'495'0,"5"11"-333"15,1 9-42-15,7 11-66 16,-1-1-16-16,-2-6-21 16,1-5-5-16,-9-10-6 15,-1-7-3-15,5-9-13 16,1-5-13-16,3-12-36 15,2-4-15-15,0-7-4 16,0-2 9-16,-1 2 23 16,0 3 15-16,-8 9 17 15,-4 9 6-15,-11 8 11 16,-8 9 5-16,-11 7 16 16,-2 1 10-16,3 2 13 15,9-3 2-15,17 2 1 0,8-3-3 16,19-6-12-16,3-4-7 15,9-6-14-15,1-6 6 16,-1 3 66-16,-3-4-83 16</inkml:trace>
  <inkml:trace contextRef="#ctx0" brushRef="#br0" timeOffset="74414.6383">12039 11718 947 0,'3'-11'438'0,"3"-6"-266"16,5 1-23-16,2 4 17 15,2 10-17-15,1 4-23 16,0 15-33-16,0 7-22 15,-6 10-14-15,-6 4-2 16,-8 0-23-16,-4-3-8 16,1-8-13-16,-1-8-2 15,4-12-1-15,5-7-1 16,2-15-2-16,6-7-2 16,6-10-4-16,3 1-4 0,5 1 0 15,2 3 0 1,4 12 2-16,-4 6-1 0,-3 11 3 15,-9 6 1-15,-1 12 8 16,-4 4 1-16,-5 3 2 16,0-1-2-16,-7-5-4 15,3-6-1-15,1-8-2 16,5-5 0-16,2-12-1 16,1-7 0-16,4-11-11 15,6-4-2-15,4-1 0 16,-2 6-1-16,1 7 10 15,-4 5 1-15,-2 13 2 16,3 4 3-16,-6 13 5 16,0 7 2-16,-4 8-1 15,-5 3-3-15,2 3 5 0,1-1-18 16,2-8-91-16,3-6 126 16</inkml:trace>
  <inkml:trace contextRef="#ctx0" brushRef="#br0" timeOffset="74864.0667">12872 11830 1136 0,'5'-6'372'0,"3"-11"-135"16,-1 0-18 0,-6-2-44-16,-1-2-10 0,-4 1-51 15,-5 0-24-15,-6-1-38 16,-1 5-13-16,-9 4-21 15,-5 5-9-15,4 13-9 16,-1 4-6-16,7 12-6 16,11 5 3-16,8 4-1 15,2 0 4-15,9-4 3 16,6-3 2-16,7-11 0 16,5-7 1-16,4-7-7 15,-2-9 1-15,-4-5 0 16,-6-2 0-16,-5 2 7 15,-2 2-1-15,-5 13 3 16,-1 7 2-16,7 17 3 16,1 10 1-16,2 13-1 0,-2 6 0 15,-17 6-2 1,-10 2 1-16,-19-4 21 0,-8 0 2 16,-4-12 6-16,1-6-1 15,3-15-18-15,1-11-1 16,8-19-5-16,-4-11-1 15,13-21-16-15,6-5-17 16,11-11 45-16,11-4-226 16</inkml:trace>
  <inkml:trace contextRef="#ctx0" brushRef="#br0" timeOffset="75344.2308">13437 11734 1569 0,'1'2'321'0,"11"4"-88"16,8 0-45-16,25-2-72 16,10 0-33-16,14-4-43 15,6-1-15-15,-10-3-9 16,-3-2-18-16,-16 1-83 15,-11-2-11-15</inkml:trace>
  <inkml:trace contextRef="#ctx0" brushRef="#br0" timeOffset="75553.5949">13642 11529 1422 0,'3'8'274'0,"7"13"4"16,-8 21-100-16,7 11-7 15,-7 21-47-15,0 3-22 16,-3 0-34-16,-5-5-19 16,8-20-25-16,-2-13-10 15</inkml:trace>
  <inkml:trace contextRef="#ctx0" brushRef="#br0" timeOffset="76122.262">14420 11599 1374 0,'-1'0'264'0,"0"1"-41"16,-2 12-63-16,-1 5-30 15,5 15-42-15,4 0-12 16,9 4-15-16,2-1-7 15,8-9-16-15,5-4-7 0,7-16-10 16,3-7-5-16,-2-18-4 16,-8-6-1-16,-12-10-2 15,-4 0-1-15,-10-1-6 16,2 0-1-16,-4 9-4 16,-8 3 0-16,0 14-4 15,-1 10-2-15,6 16 2 16,4 11 1-16,7 11 6 15,0 5 1-15,5 5 11 16,-3 1-8-16,1-4-100 16,0-7-38-16</inkml:trace>
  <inkml:trace contextRef="#ctx0" brushRef="#br0" timeOffset="76345.6596">14427 11352 1546 0,'-5'-2'333'0,"-5"2"-69"15,7 24-94-15,3 13-50 16,10 24-54-16,1 10-7 16,2 17-13-16,0 9-3 15,-6 12-16-15,2-5-7 16,-2-11-18-16,-1-14-29 0,3-23-39 15,-2-12 12-15</inkml:trace>
  <inkml:trace contextRef="#ctx0" brushRef="#br0" timeOffset="76754.6153">14799 11853 1471 0,'4'20'270'16,"1"13"-30"-16,1 7-120 15,-2 0-20-15,-4-6-46 16,-1-8-7-16,-2-6-33 0,1-5-5 15,2-13-27-15,0-3-15 16,11-10-12-16,0-7 0 16,7-4 23-16,3-3 12 15,3-2 7-15,-1-1 2 16,-4 5 6-16,-6 8 17 16,-14 9 18-16,-6 7 12 15,-14 12 26-15,-4 3 1 0,2 7 4 16,4-2-4-16,13-3-18 15,11 2-12-15,18-8-17 16,7-1-6-16,17 0-10 16,3-4 6-16,-1-3 294 15</inkml:trace>
  <inkml:trace contextRef="#ctx0" brushRef="#br0" timeOffset="77319.9253">15398 11305 1574 0,'-1'15'302'0,"0"24"-111"16,2 18-72-16,5 16-52 16,1 5-9-16,-1-3-18 15,0-4-4-15,-1-13-14 16,-2-7-7-16,-2-24-3 16,1-12 1-16,-2-21-52 15,0-11-22-15,-5-16-75 16,2-4-30-16,-4-8 7 15,-3-5 14-15,-3-10 61 16,-4-3 32-16,4-5 56 16,5 4 33-16,13 16 53 15,9 3 29-15,14 16 32 16,6 5-13-16,10 8-43 16,1 4-33-16,2 11-45 15,3 1-11-15,3 6-6 0,6 0-18 16</inkml:trace>
  <inkml:trace contextRef="#ctx0" brushRef="#br0" timeOffset="77544.3257">15395 11654 1459 0,'0'0'249'16,"2"-1"-50"-16,27-3-79 15,15-2-30-15,15-1-35 16,7 5-12-16,0 0-19 16,-5 2-26-16</inkml:trace>
  <inkml:trace contextRef="#ctx0" brushRef="#br0" timeOffset="77903.3651">16162 11551 1517 0,'-10'-5'274'16,"-13"-2"-75"-16,-4 6-38 15,-1 7-67-15,-1 3-32 0,8 8-42 16,6 0-14-16,15 5-9 16,9 1-2-16,14 1 3 15,10 1 2-15,5-1 2 16,-1 3 3-16,-16-2 6 15,-12 0 11-15,-19 0 25 16,-7-2 4-16,-16-6-1 16,0-6-10-16,-1-14-22 15,0-9-26-15,17-11-90 16,7-2 120-16</inkml:trace>
  <inkml:trace contextRef="#ctx0" brushRef="#br0" timeOffset="78085.4158">16364 11576 1634 0,'8'2'358'0,"5"9"-165"0,-3 6-35 16,-3 12-73-16,-4 4-23 16,-3 6-30-16,-2 4-11 15,-5 4-30-15,1-2-16 16,0-6-54-16,1-12 426 15</inkml:trace>
  <inkml:trace contextRef="#ctx0" brushRef="#br0" timeOffset="78234.5399">16338 11299 1677 0,'3'-4'345'0,"4"-3"-224"15,1 7-62-15,6 10-83 16,1 6 22-16</inkml:trace>
  <inkml:trace contextRef="#ctx0" brushRef="#br0" timeOffset="78492.5619">16543 11628 1668 0,'10'16'386'0,"8"15"-173"15,0 4-71-15,-8-3-81 16,-3-2-22-16,-1-2-13 16,-6-5-5-16,5-11-5 0,-2-7 0 15,4-15-2-15,5-9-1 16,1-7-5-16,5-2-3 16,0 4-3-16,1 1-1 15,2 9-4-15,-2 5 5 16,-6 11 24-16,0 9 10 15,-7 13 15-15,-2 1-5 16,-1 6-19-16,-2 0-6 0,4-2 284 16</inkml:trace>
  <inkml:trace contextRef="#ctx0" brushRef="#br0" timeOffset="78951.7487">17286 11249 1065 0,'-12'-3'415'16,"-18"6"-147"-16,-6 14-48 0,-2 30-64 16,1 13-10-16,11 22-77 15,7 7-17-15,13-2-26 16,9 2-10-16,9-13-12 16,11-8-2-16,17-17 1 15,3-11-17-15,12-21-68 16,-2-10-149-16</inkml:trace>
  <inkml:trace contextRef="#ctx0" brushRef="#br0" timeOffset="79295.4728">17519 11733 1517 0,'-8'4'254'0,"-10"8"-83"16,5 3-48-16,7 7-29 15,8 2-9-15,13 1-20 0,5 0-7 16,4-9-11-16,1-7-6 16,0-14-16-16,-1-10-6 15,3-11-3-15,-2-8 0 16,-6-5-3-16,-8-1-1 16,-13-5-3-16,-7 1-4 15,-18-7-5-15,-2-3-3 16,-10 2-1-16,-2 5 1 0,-1 24 3 15,2 14 0-15,13 23-3 16,6 7 1-16,21 9-3 16,11 4 0-16,16-1 3 15,7-4 1-15,9 0 10 16,4-1-15-16,0-8-70 16,-2 1-27-16</inkml:trace>
  <inkml:trace contextRef="#ctx0" brushRef="#br0" timeOffset="79482.3855">17886 11424 1530 0,'10'3'344'16,"8"6"-4"-16,5 17-168 16,2 6-37-16,-8 12-48 15,-1 2-6-15,-13 8-23 0,-6 3-16 16,-18 6-22-16,-7 3-6 15,-8-6-19-15,2-5-23 16,13-25 115-16</inkml:trace>
  <inkml:trace contextRef="#ctx0" brushRef="#br0" timeOffset="79687.2222">18348 11744 1554 0,'3'-2'353'0,"-1"-1"-36"16,-1 1-108-16,-1 2-107 15,0 0 80-15</inkml:trace>
  <inkml:trace contextRef="#ctx0" brushRef="#br0" timeOffset="80373.0135">18983 11388 1428 0,'-3'6'229'0,"-11"11"-62"16,-4 14-26-16,-4 14-77 15,-5 8-20-15,1 4-33 16,-1-3-4-16,4-6-2 15,4-8 0-15,7-15 1 16,6-8 3-16,10-17 6 16,4-7 1-16,6-14 1 15,2-8-5-15,3-11-5 16,1-1-1-16,0-12-1 16,-2 0 1-16,-2-8-1 15,-1 1-1-15,-2 16-5 0,-4 9 15 16,-3 31 15-16,-6 9 5 15,3 22 6-15,7 13-15 16,7 9-17-16,5 4-3 16,15 1-3-16,4-1 0 15,9-1 2-15,2-4-1 16,-5-9 2-16,-4-7-1 16,-12-12 0-16,-9-5 0 0,-22-7 2 15,-14-1 2-15,-28 0 1 16,-13 2-6-16,-13 8 19 15,-1-2 3-15,9 0-4 16,8 0 14-16,17-14-46 16,12-1 102-16</inkml:trace>
  <inkml:trace contextRef="#ctx0" brushRef="#br0" timeOffset="80618.6726">19473 11504 1148 0,'0'2'368'0,"3"9"-95"0,3 3-55 15,18 17-68-15,11 4 7 16,9 3-48-16,7 4-29 15,-4-2-46-15,-9-5-8 16,-8-1-19-16,-8-8-21 16,-10-10-36-16</inkml:trace>
  <inkml:trace contextRef="#ctx0" brushRef="#br0" timeOffset="80785.8047">19762 11593 1592 0,'-6'-2'323'0,"-9"3"-124"16,-1 1-40-16,-5 16-52 16,-4 0-19-16,-8 14-28 15,-2 9-14-15,-2 1-8 16,2 7-28-16,6-8 347 16</inkml:trace>
  <inkml:trace contextRef="#ctx0" brushRef="#br0" timeOffset="88756.2182">20269 11602 863 0,'-2'0'464'0,"3"0"-226"0,8 0-80 16,20-1-35-16,12 1 12 15,13 3-55-15,8 1-22 16,-1-1-30-16,-4 3-10 16,-6 0-42-16,-6-1-59 15</inkml:trace>
  <inkml:trace contextRef="#ctx0" brushRef="#br0" timeOffset="89041.3084">20375 11748 1487 0,'10'1'259'0,"18"2"-64"15,9 2-37-15,16-2-58 16,8 1-36-16,-1-3-25 16,0-1-19-16</inkml:trace>
  <inkml:trace contextRef="#ctx0" brushRef="#br0" timeOffset="89518.4154">21220 10995 1269 0,'1'-6'237'16,"1"-5"-154"-16,3 3 13 16,1 9-36-16,-2 7 3 15,3 18 4-15,1 13 7 16,2 20 10-16,-1 15-1 15,-4 22-26-15,-2 8-14 16,-2 3-22-16,0-7-5 16,4-30-18-16,-3-14-19 15,9-26-78-15,0-12-122 0</inkml:trace>
  <inkml:trace contextRef="#ctx0" brushRef="#br0" timeOffset="89849.7064">21622 11154 1382 0,'-19'6'230'0,"-27"11"-92"16,4 5-19-16,-4 4-58 15,5 2-31-15,6 2-23 0,5-1-7 16,15-3 8-16,9 2 6 16,17 0 17-16,14 1 13 15,14 1-4-15,4-2 4 16,5 0-17-16,-4 1-11 15,1-4 17-15,1 2-39 16</inkml:trace>
  <inkml:trace contextRef="#ctx0" brushRef="#br0" timeOffset="90373.5953">21740 11765 1375 0,'0'0'243'0,"0"2"-50"16,-2 4-4-16,1-6-51 16,-1 0-11-16,-1 23-44 15,-2 32-16-15,10-23-25 16,0 0-12-16,0-3-14 15,2 0-7-15,-2-5 2 16,1-8-19-16,-3-3-67 16,2-8-35-16</inkml:trace>
  <inkml:trace contextRef="#ctx0" brushRef="#br0" timeOffset="90820.7003">21670 11798 1389 0,'8'-5'235'15,"12"-7"-55"-15,6 5-16 0,4 4-49 16,4 2-22-16,3 1-41 16,1 4-12-16,-5 5-17 15,-10 1-7-15,-11 5-10 16,-10-1-1-16,-9-1-1 16,2 5 1-16,-8-7 0 15,-3-3 1-15,9-3-6 16,0-5-5-16,7-2-4 15,10 3-1-15,5 1 1 16,-3 0 5-16,9 9 0 16,-3 1 1-16,-3 10 0 15,-4 6 1-15,-15 1 5 16,-5 2 5-16,-22-9 8 16,-4-3 3-16,-5-7 1 15,-5-10-2-15,12-11-28 16,8-7 13-16</inkml:trace>
  <inkml:trace contextRef="#ctx0" brushRef="#br0" timeOffset="91405.684">22517 11021 1332 0,'-15'3'256'15,"-23"6"-72"-15,-6 8-7 16,-8 24-62-16,-2 8-18 0,9 27-30 15,6 15-11-15,27 12-13 16,17 0-6-16,28-14-12 16,11-10-4-16,5-20-7 15,-1-12 2-15,-4-21-16 16,-3-7-30-16</inkml:trace>
  <inkml:trace contextRef="#ctx0" brushRef="#br0" timeOffset="91989.1115">22746 11548 1242 0,'-9'5'312'0,"-6"4"-83"0,0 3-96 16,5 4-26-16,4 5-34 16,6 2-12-16,7 1-25 15,7 0-11-15,11-2-11 16,1-6 0-16,5-9 5 16,1-5 1-16,-4-9 1 15,-1-5-3-15,-8-14-1 16,-3-1-1-16,-1-8-5 15,-5-2 1-15,-7-1-2 16,-3-6 0-16,-18-10 0 16,2-6-1-16,-14-1 0 15,-3 7 5-15,-8 14 4 16,-2 11 2-16,1 14-5 16,2 9-7-16,13 12-10 15,5 8-5-15,20 7-3 0,8 6 1 16,23 3 4-16,12 2 1 15,16 1 4-15,1-2 2 16,3-6-10-16,-3-2-24 16</inkml:trace>
  <inkml:trace contextRef="#ctx0" brushRef="#br0" timeOffset="92633.0131">23157 11107 1442 0,'11'7'230'0,"19"10"-49"16,7 15-31-16,0 24-19 16,-1 14 7-16,-21 26-20 15,-15 3-13-15,-19 8-45 16,-15-3-16-16,-11-12-26 16,3-7-5-16,1-27-1 15,10-15 2-15,8-27 1 16,4-8 3-16,4-8-2 15,1-6-3-15,5 1-5 16,3 0-2-16,6-2-6 16,3 1 0-16,5-3-19 15,1-1 33-15</inkml:trace>
  <inkml:trace contextRef="#ctx0" brushRef="#br0" timeOffset="145841.7955">1919 13143 205 0,'1'11'76'15,"3"9"-110"-15</inkml:trace>
  <inkml:trace contextRef="#ctx0" brushRef="#br0" timeOffset="146159.7527">2205 12904 1003 0,'-14'-10'450'0,"-10"-15"-244"16,-8 14-36-16,-6 6-2 15,-4 12-39-15,-2 15-8 16,-1 22-47-16,9 9-16 16,20 12-34-16,15 3-13 15,32-8-12-15,12-3-1 16,17-7 4-16,3-15 3 16,6-15 3-16,4-14 3 15,4-26 3-15,0-10 1 0,-13-15 6 16,-23-8 2-16,-27 0 4 15,-15 1 0-15,-26 4-4 16,-4 4-3-16,-23 6-11 16,-5 4-4-16,-4 6-5 15,4 8-27-15,12 8-76 16,-2 1-82-16,16 10-204 16</inkml:trace>
  <inkml:trace contextRef="#ctx0" brushRef="#br0" timeOffset="146260.49">2001 12963 1342 0,'13'7'281'16,"14"8"-26"-16,22-5-73 16,13-2-35-16,23-2-59 15,8-1-19-15</inkml:trace>
  <inkml:trace contextRef="#ctx0" brushRef="#br0" timeOffset="146739.0478">2976 12994 876 0,'-10'-2'508'0,"-19"-6"-268"16,-4 5-37-16,-5 6-46 15,1 5-34-15,12 9-48 16,2 1-25-16,14 3-39 16,9 0-9-16,11-1-6 15,10-3 1-15,14-1 2 16,3-3 1-16,1-6 3 15,0-4 0-15,-10-3 0 16,-6 0 0-16,-16-2 3 16,-8 1 0-16,-15 1 1 15,-11 2-1-15,-6 6-2 16,-3 3 1-16,0 6 21 0,6 1 8 16,13 6 6-16,7 0 1 15,10 0-18-15,10-1-9 16,12-5-5-16,7-3-3 15,8-7 1-15,-2-8 6 16,1-8-48-16,-1-8-36 16</inkml:trace>
  <inkml:trace contextRef="#ctx0" brushRef="#br0" timeOffset="146875.6769">2840 12868 1621 0,'-11'-4'374'15,"-9"-8"-107"-15,12 9-170 16,8 3-42-16,19 7-36 16,11 0-19-16</inkml:trace>
  <inkml:trace contextRef="#ctx0" brushRef="#br0" timeOffset="147188.85">3052 13069 1580 0,'10'1'271'0,"15"4"-151"0,2-2-54 16,8-1-12-16,-3-2-12 16,0 2-16-16,-5-1-7 15,-9-4-8-15,-3-2-1 16,-12-2-5-16,-2 0-1 15,-4 3-4-15,-3 9 1 16,-8 1-2-16,0 3 11 16,-2 12 28-16,1-2 9 15,10 9 8-15,3 2-8 0,10-1-30 16,5 0-7-16,7-6-9 16,5-5-6-16,1-3-90 15,-2-6-85-15</inkml:trace>
  <inkml:trace contextRef="#ctx0" brushRef="#br0" timeOffset="147592.4039">3506 13110 1541 0,'-6'-3'298'0,"-7"1"-69"15,-1 2-35-15,-1 11-76 16,0 1-30-16,4 7-50 15,3 4-13-15,14 4-20 16,7 3-3-16,9-11-1 0,5 1 1 16,2-10 0-16,-3-4 2 15,-2-7 2-15,-3-7 1 16,-4-7 2-16,4-3-1 16,-11-2-2-16,-2 0 0 15,-6 3 0-15,-2 4-1 16,-1 5-2-16,-2 6-2 15,0 9-4-15,2 4 0 16,5 9-2-16,4 2 1 16,9-1 2-16,3-2 0 0,3-3 2 15,3-7 0-15,2-7 3 16,2-3 2-16,-1-11 5 16,-2-3 0-16,-6-11 5 15,-7-6 1-15,-8 0-2 16,-10 1 10-16,-11 8 56 15,-1 6-232-15</inkml:trace>
  <inkml:trace contextRef="#ctx0" brushRef="#br0" timeOffset="148326.8063">5418 13089 1121 0,'-15'-3'396'16,"-12"2"-143"-16,-11-1-61 15,-6-1-25-15,7 7-45 16,4 2-32-16,17 6-50 15,3 4-22-15,13 8-21 0,2 3-2 16,15 1 0-16,8 1 3 16,10-11 3-16,7-5 0 15,1-12 3-15,-5-7-1 16,-5-13 1-16,-7-9 1 16,-4-11 0-16,-6-6 0 15,-8-7 2-15,0-3-1 16,-9-3 4-16,-6 0-2 15,-4 1 20-15,-1 5 13 0,0 14-5 16,10 10 6-16,-7 21-11 16,3 7-14-16,4 15-1 15,-1 13-4-15,9 23-12 16,-5 11 0-16,6 14-1 16,-1-1 1-16,4-3 1 15,1-5 8-15,-2-16-30 16,-1-6-22-16</inkml:trace>
  <inkml:trace contextRef="#ctx0" brushRef="#br0" timeOffset="148595.3067">4920 13421 1572 0,'-2'2'276'0,"-4"5"-124"16,38-4-74-16,17-2 0 16,39-1 11-16,25-2-14 15,23-3-31-15,10 3-8 16,-6 3-22-16,-7 3-1 0,-31-2 5 15,-19-2-21-15</inkml:trace>
  <inkml:trace contextRef="#ctx0" brushRef="#br0" timeOffset="149269.3282">5262 13924 1070 0,'3'-7'371'0,"3"-8"-225"16,-1-4-11-16,-3-3-7 15,-3-3 3-15,-7 2-31 16,-6-4-7-16,-4 4-35 16,-4 3-12-16,-7 8-3 15,-1 5-5-15,-6 9-6 16,4 8-8-16,5 8-20 16,4 5-4-16,13 6-8 15,3-1 1-15,19 4 1 16,8-6 2-16,16-6 5 15,6-5 1-15,-2-12 3 16,0-5 1-16,-2-15 0 16,0-4 0-16,-4-17-12 15,-4 0-13-15,-7-10-13 16,-6-2-2-16,-9 4 12 0,-7-2 12 16,-9 10 16-1,-7 6 13-15,-3 11 12 0,3 11 6 16,2 18 7-16,4 7-8 15,6 19-11-15,1 6-6 16,8 8-12-16,1 9-2 16,3-1-2-16,5 1 4 15,5-10-35-15,0-11 56 16</inkml:trace>
  <inkml:trace contextRef="#ctx0" brushRef="#br0" timeOffset="149689.1307">5606 13802 1289 0,'-8'2'312'16,"-9"1"-9"-16,0 9-148 16,1 8-29-16,7 3-49 15,9 7-21-15,7-1-31 16,9 0-10-16,9-9-8 0,7-3-1 16,1-15 4-1,2-4 0-15,0-13 4 0,-4-7 0 16,0-11 0-16,-7-6-2 15,-9-7-1-15,-10-5-1 16,-21 1-1-16,-11 1-1 16,-20 8-8-16,-2 11 19 15,-1 19 29-15,7 9 15 16,15 12 9-16,10 8-23 0,19 1-36 16,11 2-12-16,26-1-7 15,9-5-16-15</inkml:trace>
  <inkml:trace contextRef="#ctx0" brushRef="#br0" timeOffset="150215.0338">6204 12879 1422 0,'-1'-5'285'16,"-2"-3"-29"-16,5 21-85 15,0 9-28-15,7 25-95 16,3 8-13-16,2 16-22 16,0 6-4-16,-7-5 0 15,0-2-19-15,-3-17-25 16,-1-11-22-16,0-19-89 15,-3-10-64-15</inkml:trace>
  <inkml:trace contextRef="#ctx0" brushRef="#br0" timeOffset="150497.8182">6628 12889 1148 0,'-1'4'352'15,"-8"4"-151"-15,-7 5-16 16,-14 6-45-16,-5 5-24 0,-9 6-44 16,-4-1-19-16,-5 2-30 15,0 1-9-15,7-5-9 16,9-1-3-16,21-3-2 16,6-5-1-16,17-1 4 15,9 3 7-15,19-5 18 16,9-3 9-16,9 0 3 15,2-3-3-15,-3 0-15 16,-1 0 3-16,-7-4-25 16,-3-1 371-16</inkml:trace>
  <inkml:trace contextRef="#ctx0" brushRef="#br0" timeOffset="150844.8882">6654 13374 1646 0,'-2'8'333'0,"-2"11"-201"16,4 3-17-16,1 4-46 16,1 2-15-16,2 1-29 15,-3-1-10-15,1-7-2 16,4-4-13-16,0-5-59 15,-4-9 238-15</inkml:trace>
  <inkml:trace contextRef="#ctx0" brushRef="#br0" timeOffset="151141.2238">6612 13380 1453 0,'10'-8'262'16,"12"-5"-28"-16,14 3-91 15,1 1-18-15,6 7-48 16,-7 2-19-16,-12 8-24 0,-9 5-11 16,-19 9-10-16,-9-1-2 15,-4-2-1-15,3-3-2 16,4-13-9-16,9-1-3 16,10-3-4-16,7 1-1 15,8 3 5-15,9 4 1 16,-9 4 0-16,-6 4 3 15,-12 9 6-15,-11 0 4 0,-15 6 16 16,-13-1 1-16,-5-8 0 16,0-7 2-16,11-18 3 15,12-8 345-15</inkml:trace>
  <inkml:trace contextRef="#ctx0" brushRef="#br0" timeOffset="151595.1516">7312 12869 1197 0,'-23'10'323'0,"-24"20"-120"15,-2 9-32-15,4 20-52 16,6 5-25-16,15 9-29 16,9 3-7-16,25 0-5 15,12-4-3-15,22-15-10 16,4-14-3-16,13-20-29 15,0-7-34-15,-3-19-289 16</inkml:trace>
  <inkml:trace contextRef="#ctx0" brushRef="#br0" timeOffset="151950.1971">7455 13253 1356 0,'-7'7'238'0,"-5"4"-72"16,12 9-65-16,3 6-13 16,12 5-20-16,2 1-8 15,4-8-3-15,4-3-5 16,4-14-16-16,2-7-8 16,-7-13-10-16,2-9-1 15,-8-14-3-15,2-5-2 0,-7-4-2 16,-8-3-1-1,-18-1 0-15,-12-1 1 0,-20-3-4 16,-8 7-1-16,-1 12 13 16,4 16 5-16,12 18 3 15,8 9-2-15,20 13-19 16,5-4-5-16,23 2-4 16,16-4 1-16,21-6 6 15,7 2-22-15,10-5-70 16,0 1 24-16</inkml:trace>
  <inkml:trace contextRef="#ctx0" brushRef="#br0" timeOffset="152190.0078">7864 12910 2127 0,'25'24'59'0,"-3"-6"-13"16,26 29 57-16,-1 3-3 15,-17 13-5-15,-11 12-7 16,-25 8-24-16,-12 0-16 16,-14-15-27-16,-4-14 0 15,-1-27-38-15,5-8-11 0</inkml:trace>
  <inkml:trace contextRef="#ctx0" brushRef="#br0" timeOffset="152610.5155">8347 13204 1546 0,'4'2'279'0,"5"2"-98"15,14 0-19-15,22-2-48 16,9 1-28-16,20 0-45 15,1 1-17-15,-8-3-23 16,-7 0-33-16</inkml:trace>
  <inkml:trace contextRef="#ctx0" brushRef="#br0" timeOffset="152806.1368">8408 13354 1568 0,'19'2'325'16,"11"1"-104"-16,23 0-83 0,9-2-36 16,8 0-24-16,1 0 183 15</inkml:trace>
  <inkml:trace contextRef="#ctx0" brushRef="#br0" timeOffset="153290.5215">9367 13075 1402 0,'-12'-5'281'0,"-25"-1"13"15,-6 3-68-15,-3 7-108 0,-2 8-45 16,8 12-50-16,8 10-18 16,15 9-10-16,12 7-2 15,23 8 2-15,13-1 1 16,22-9 5-16,7-3 11 15,4-24 9-15,0-16 2 16,-6-20 4-16,-3-15-5 16,-20-16 0-16,-9-6 2 15,-31-4 3-15,-15-2-1 0,-16 10-11 16,-7 4 1-16,5 18 336 16</inkml:trace>
  <inkml:trace contextRef="#ctx0" brushRef="#br0" timeOffset="156811.7269">10242 13166 1485 0,'4'7'254'0,"3"4"-52"0,27 1-82 15,12-4-22-15,32-1-26 16,13-3-21-16,10-3-36 16,-4-1 0-16,-17 0-37 15,-13-3-49-15</inkml:trace>
  <inkml:trace contextRef="#ctx0" brushRef="#br0" timeOffset="157043.6351">10405 13309 1448 0,'2'0'245'16,"4"0"-39"-16,25-1-62 0,14-4-26 16,29 0-25-16,3-2-21 15,3 4-38-15,-3 1-10 16,-17-1-31-16,-5 3-32 16,-20-3-192-16</inkml:trace>
  <inkml:trace contextRef="#ctx0" brushRef="#br0" timeOffset="157203.2169">10920 13105 1378 0,'23'7'249'16,"20"6"-32"-16,-3 12-87 16,-4 6-24-16,-16 4-1 15,-16 1-7-15,-18 0-28 16,-9-4-23-16</inkml:trace>
  <inkml:trace contextRef="#ctx0" brushRef="#br0" timeOffset="157432.1236">10381 13107 1518 0,'-14'14'265'15,"-7"15"-78"-15,0 8-30 16,20 6-61-16,12 0-17 16,20 1-42-16,14-5-5 15,9-13 378-15</inkml:trace>
  <inkml:trace contextRef="#ctx0" brushRef="#br0" timeOffset="158115.2331">12288 13101 1269 0,'2'-4'276'16,"0"-7"-112"-16,-1 1 2 0,-4-3-30 15,-9 2-14-15,-6-4-16 16,-7 3-19-16,-9 6-35 16,2 6-16-16,-5 13-26 15,2 8-10-15,10 6-11 16,8 1-2-16,22 6 2 16,14-3 3-16,18-3 4 15,5-4 1-15,1-13 4 16,-1-6 0-16,-9-15-1 15,-3-5-6-15,-5-13-20 16,-6-9-10-16,-6-7-18 16,-4-3 2-16,-9-13 21 15,-4-1 9-15,-10-11 46 16,-5 2 18-16,5 19 29 16,-1 10 12-16,5 28-19 15,7 14-13-15,-2 20-27 16,6 15-11-16,9 19-6 0,2 6-1 15,13 16-4-15,0 2 1 16,2-6-16-16,-2-5-25 16</inkml:trace>
  <inkml:trace contextRef="#ctx0" brushRef="#br0" timeOffset="158361.7236">11821 13353 1602 0,'22'6'290'0,"39"8"-170"15,21-1-25-15,28-7-15 16,16-2-11-16,12-1-31 15,-3-5-9-15,-14-1-31 16,-10-3-50-16,-34 0-110 16</inkml:trace>
  <inkml:trace contextRef="#ctx0" brushRef="#br0" timeOffset="158973.2724">12087 13982 924 0,'1'-7'435'0,"5"0"-260"16,-3-3-36-16,-3-8-26 15,-4 3 1-15,-10-6-27 16,-6-4-16-16,-10 5-16 15,-3-2 8-15,-5 3-16 16,0 4-5-16,7 15-20 16,0 10-16-16,13 13-12 15,7 5-5-15,12 7 2 0,9-4 2 16,16-2 4 0,7-1 4-16,6-18 1 0,7 0 3 15,3-18 1-15,-5-10 2 16,-1-11-2-16,-8-10-7 15,-12-10-17-15,-6 0-2 16,-10-8 1-16,-7 0 7 16,-7 6 13-16,0 3 8 15,-8 23 16-15,6 11 5 0,-5 18 15 16,2 12-7-16,4 11-16 16,5 8-6-16,8 11-11 15,3 12-1-15,2 9 0 16,7 3 2-16,0-1-13 15,0-11-34-15,2-18-68 16</inkml:trace>
  <inkml:trace contextRef="#ctx0" brushRef="#br0" timeOffset="159342.4918">12398 13889 1608 0,'-9'5'302'0,"-5"13"-179"15,7 4-28-15,12 2-23 0,11-2-10 16,7-5-17-16,8-4-11 16,10-8-12-16,-3-5-7 15,5-10-2-15,-5-5-1 16,-11-11 1-16,-6-6 1 15,-17-6 0-15,-5-5-1 16,-21-4 0-16,-8 4-3 16,-17-1-2-16,-11 6 0 15,4 12 7-15,5 7 14 0,12 18 20 16,14 6-1-16,16 10-10 16,10 6-14-16,30 0-22 15,8 2 1-15,18-5 3 16,5 0-8-16,-4-8 67 15,-4-3-409-15</inkml:trace>
  <inkml:trace contextRef="#ctx0" brushRef="#br0" timeOffset="163521.6295">13457 12634 1498 0,'-27'8'267'16,"-21"5"-79"-16,-9 29-31 15,0 26-8-15,6 45-36 0,12 24-25 16,26 37-44-16,12-1-15 16,25-12-21-16,11-14-3 15,20-46-20-15,7-16-25 16</inkml:trace>
  <inkml:trace contextRef="#ctx0" brushRef="#br0" timeOffset="164135.7787">13763 13183 1493 0,'0'12'229'0,"-2"11"-106"16,0 8-21-16,5 8-41 15,2-1-8-15,12-3-19 16,6-5 1-16,9-15 1 16,3-10-5-16,1-12-1 15,-4-9-1-15,-4-13-8 16,-6-4-1-16,-9-6-4 16,-5-3-2-16,-9 5-3 15,-3 7-11-15,-7 11 28 16,1 13 6-16,4 20 7 15,3 12 9-15,4 17-32 16,8 4-6-16,8 3-7 16,4-5-13-16,3-7-75 15,-1-8-23-15</inkml:trace>
  <inkml:trace contextRef="#ctx0" brushRef="#br0" timeOffset="164344.3587">13835 13011 1536 0,'-5'0'317'0,"-2"8"-43"16,0 19-99-16,-1 13-49 0,2 25-27 16,-3 12-11-1,8 23-32-15,2 2-5 0,7-2-31 16,4-9-20-16,3-25-48 15,4-7-9-15</inkml:trace>
  <inkml:trace contextRef="#ctx0" brushRef="#br0" timeOffset="164822.92">14178 13448 1471 0,'3'0'285'0,"1"4"-6"16,2 6-110-16,-3 4-38 16,2 11-56-16,0 2-23 15,-5 2-31-15,0-1-6 16,0-6-6-16,0-3-2 0,0-10 0 16,0-8-5-16,2-7-18 15,0-9-13-15,10-3-23 16,5 3-4-16,-2-7 7 15,1 5 9-15,-7 4 22 16,-4 0 7-16,-6 12 10 16,-3 4 1-16,-8 7 4 15,-2 4 7-15,2 6 11 16,2 0 4-16,7-3 1 16,5 0-1-16,12-4-8 15,8-2-3-15,11-3 20 16,5-1-20-16</inkml:trace>
  <inkml:trace contextRef="#ctx0" brushRef="#br0" timeOffset="165938.3878">14789 12823 1262 0,'-19'6'301'0,"-19"15"-78"16,-2 11-19-16,-2 22-65 16,5 9-19-16,7 13-56 15,7 4-20-15,25 11-27 16,11-3-10-16,23-7-5 16,9-9 4-16,15-27-28 15,8-4-41-15,15-30-37 16</inkml:trace>
  <inkml:trace contextRef="#ctx0" brushRef="#br0" timeOffset="166517.3463">15121 13006 1150 0,'2'0'365'16,"-1"0"-157"-16,3 9-35 15,-6 7-9-15,1 14-31 16,1 7 11-16,0 15-29 15,2 2-21-15,-1 9-22 0,-4-4-34 16,-2-8-23-16,-2-12-4 16,0-21-2-16,10-5 3 15,0-21-2-15,4-7-1 16,1-18-4-16,-3-8-1 16,-3-12-1-16,-1-4 0 15,-8-8 1-15,-5-5-2 16,-2-1-1-16,1 3-1 15,10 14-3-15,5 11-5 0,11 20-5 16,6 10-2-16,16 11-1 16,10 5-28-16,15 8-50 15,1 3-6-15</inkml:trace>
  <inkml:trace contextRef="#ctx0" brushRef="#br0" timeOffset="166711.6518">15161 13212 1412 0,'10'1'277'15,"7"0"10"-15,20-1-166 0,8-1-10 16,6 1-50-16,1 0-2 15</inkml:trace>
  <inkml:trace contextRef="#ctx0" brushRef="#br0" timeOffset="167174.7708">15659 13182 1475 0,'-14'-2'265'0,"-9"2"-58"16,-3 0-25-16,4 3-77 15,12 6-42-15,4-1-44 16,11 2-5-16,19 0-4 0,6 1 2 15,10 8 8-15,2 4 8 16,-12 5 8-16,-10 3 0 16,-16 3 8-16,-10-1-5 15,-16-3-5-15,-6-6 1 16,-8-16-23-16,4-5-29 16,4-18-74-16,11-9-102 15</inkml:trace>
  <inkml:trace contextRef="#ctx0" brushRef="#br0" timeOffset="167340.5671">15818 13175 1307 0,'9'6'309'0,"8"4"10"16,-3 10-59-16,-8 7-76 16,-2 6-51-16,0 7-65 15,-2-1-16-15,-2 0-31 16,0-7-26-16,-4-14-66 15,-1-8 55-15</inkml:trace>
  <inkml:trace contextRef="#ctx0" brushRef="#br0" timeOffset="167496.2527">15836 12956 1671 0,'5'-2'369'0,"2"-3"-158"15,2 12-161-15,0 4-32 16,-1 9-16-16,3 8-10 16,2 5-149-16</inkml:trace>
  <inkml:trace contextRef="#ctx0" brushRef="#br0" timeOffset="167714.7685">16039 13378 1267 0,'1'6'322'0,"1"-1"-6"16,0-5-44-16,-2-1-88 15,0 0-45-15,7-16-88 16,21-40-11-16,-11 26-20 16,4 5-4-16,-3 7 10 15,-1 7 7-15,-2 14 1 16,-1 7 3-16,-4 13-9 16,1 8-6-16,-1 9 0 15,-2 2-4-15,1-3-1 16,-2-4-2-16,-1-15 9 15,2-7 267-15</inkml:trace>
  <inkml:trace contextRef="#ctx0" brushRef="#br0" timeOffset="169381.2564">16610 12910 1327 0,'-15'2'281'15,"-9"2"-43"-15,-21 27-57 16,0 18-28-16,-5 22-52 15,6 10-34-15,27 13-33 0,15-2-13 16,33-7-14-16,16-9 11 16,14-27-52-16,4-15-63 15</inkml:trace>
  <inkml:trace contextRef="#ctx0" brushRef="#br0" timeOffset="169756.8527">16719 13201 1481 0,'-10'7'236'0,"-5"14"-74"15,4 3-34-15,15 9-42 16,7 2-4-16,14-3-30 15,8-4-9-15,7-12-13 16,2-7-8-16,-4-14-6 16,-5-4-1-16,-8-10 1 15,-7-5 0-15,-9-5-1 16,-9-4 0-16,-10-1-6 16,-7-3-1-16,-18-5-5 15,-2 1-2-15,-4 5-1 16,0 6-2-16,13 16-1 0,4 9-1 15,13 9-6-15,4 4-1 16,17 10 1-16,10-2 4 16,13 3-27-16,9 3-25 15</inkml:trace>
  <inkml:trace contextRef="#ctx0" brushRef="#br0" timeOffset="170040.3513">17044 13050 1340 0,'8'3'248'0,"14"9"-29"15,7 9-48-15,1 10-36 16,0 14 11-16,-14 16-59 16,-11 9 6-16,-18 14-41 15,-15-5-16-15,1-13-10 16,5-14-14-16,3-26-10 16,10-12 367-16</inkml:trace>
  <inkml:trace contextRef="#ctx0" brushRef="#br0" timeOffset="171749.0547">17335 13348 1644 0,'21'1'323'0,"29"0"-221"16,11 2-40-16,11-6-23 16,-5 0-5-16</inkml:trace>
  <inkml:trace contextRef="#ctx0" brushRef="#br0" timeOffset="172291.1762">17808 13244 1520 0,'10'9'245'16,"11"14"-90"-16,-2 12-31 0,-8 8-35 15,-4 3 3-15,-7-6-35 16,-3-4-11-16,1-12-13 16,0-11-8-16,3-14-11 15,3-12-3-15,9-15-1 16,4-6-16-16,4-11-11 15,3 1-2-15,1 2-3 16,-4 8 14-16,5 20 8 16,-9 5 6-16,-5 17 16 15,-2 7 7-15,-10 11 5 16,1 3-5-16,-1 3-12 16,-3 2-6-16,-1-11-5 15,4-5-1-15,4-14-6 16,7-9-10-16,5-18-10 15,5-6 1-15,4-4 3 0,-1-1 9 16,0 10 8 0,-1 6-1-16,-8 12 1 0,0 8 5 15,-7 15 3-15,-4 7 2 16,-1 6 11-16,-1 1-1 16,2-4-332-16</inkml:trace>
  <inkml:trace contextRef="#ctx0" brushRef="#br0" timeOffset="172780.037">18580 13386 991 0,'-6'-8'452'16,"-4"-5"-244"-16,2-1-82 16,3-2-12-16,-5-3-35 15,-1 0-15-15,-12 4-12 16,0 4-3-16,-7 11-19 16,1 4-14-16,6 14-14 15,2 3-3-15,17 9-3 16,4 3-1-16,12-1 3 15,5-2-1-15,4-12 3 16,2-4 0-16,3-13 2 0,-2-5-1 16,2-8 2-16,-5-6-1 15,-10-3 2-15,3 1 1 16,-8 5 10-16,3 7 12 16,-5 12 22-16,1 9 2 15,-1 18-9-15,0 4-12 16,0 14-18-16,-6 3-2 0,-3-2 2 15,-11-1 16-15,-5-6 15 16,-6-9 2-16,0-11 5 16,0-8-12-16,-6-15-19 15,2-8-2-15,1-13-33 16,5-4-28-16</inkml:trace>
  <inkml:trace contextRef="#ctx0" brushRef="#br0" timeOffset="173185.7309">18731 12890 1250 0,'16'9'306'0,"12"3"-53"0,28 20-118 16,12 13-25-16,3 17 9 16,-8 12 1-16,-31 17-30 15,-22 8 9-15,-29 5-36 16,-17-3-11-16,-17-20-20 16,4-20-6-16,11-26 21 15,9-16 83-15</inkml:trace>
  <inkml:trace contextRef="#ctx0" brushRef="#br0" timeOffset="173770.0298">19484 13102 1492 0,'0'-5'276'0,"0"-6"-65"0,-9 16-79 16,-6 8-2-16,-11 21-68 15,-6 6-14-15,-3 18-18 16,1 5-6-16,4-1-5 16,8-6-7-16,15-17-7 15,6-16 0-15,12-17 1 16,7-9-1-16,6-17 1 16,2-8 0-16,0-14-2 15,-2-3-4-15,-9-8-5 16,2 1-1-16,-11 1 0 15,0 6 2-15,-6 13 4 16,-4 8-2-16,2 19-6 16,2 6-1-16,5 19-4 15,5 6 1-15,17 12 3 16,4 6 1-16,14 3 3 16,2 3-18-16,-6 0-16 0,-3-4-10 15,-19-8 0-15,-10-3 19 16,-20-8 24-16,-13-5 10 15,-19-4 15-15,-6-11 4 16,-7-8-1-16,4-5-1 16,1-7-9-16,7-1-6 15,17 0-5-15,8 0-10 16</inkml:trace>
  <inkml:trace contextRef="#ctx0" brushRef="#br0" timeOffset="174085.4348">19856 13227 1509 0,'9'-2'253'0,"13"2"-82"0,8 4-40 16,0 13-24-16,0 7-9 16,0 10-31-16,-6 4-13 15,-3 4-27-15,-1-3-6 16,-8-8-58-16,1-3-30 15</inkml:trace>
  <inkml:trace contextRef="#ctx0" brushRef="#br0" timeOffset="174254.2767">20121 13251 1516 0,'-10'4'278'0,"-18"6"-58"16,-1 6-61-16,-5 11-61 15,-1 6-32-15,4 5-41 16,-1 5-11-16,8-8-5 16,4 1-34-16,13-12-38 15</inkml:trace>
  <inkml:trace contextRef="#ctx0" brushRef="#br0" timeOffset="175238.929">20577 13094 1547 0,'-1'0'311'0,"-7"0"-63"15,4 12-114-15,-1 11-32 16,2 14-48-16,8 10-19 15,-1 8-21-15,3 1-1 0,3-6-15 16,0-7-22-16</inkml:trace>
  <inkml:trace contextRef="#ctx0" brushRef="#br0" timeOffset="175406.1942">20440 13274 1693 0,'13'1'352'0,"20"4"-229"16,10 0-49-16,15-1-36 15,8 1-6-15,5-3-37 16,-2-2-5-16</inkml:trace>
  <inkml:trace contextRef="#ctx0" brushRef="#br0" timeOffset="175790.7065">21036 12936 1443 0,'-3'7'242'16,"1"9"-29"-16,2 14-79 15,7 21-71-15,2 0 11 16,1 10 0-16,-3 0-6 0,-2 0-16 16,1 1-16-16,-2-13-21 15,1-11-4-15,-2-25 2 16,-1-15-3-16,-2-21 0 16,0-9 2-16,-2-14-6 15,1-5 1-15,-3-9-7 16,-9-5-4-16,-3-6-2 15,-1-1-1-15,4 2 4 16,8 9 0-16,11 16-4 16,9 10-1-16,12 17-5 15,6 8 0-15,13 10-6 16,6 2-22-16,9 7-20 16,4 2-373-16</inkml:trace>
  <inkml:trace contextRef="#ctx0" brushRef="#br0" timeOffset="176016.6288">21024 13182 1740 0,'13'3'372'0,"22"2"-236"16,12 0-91-16,14-1-25 16,1 0 10-16,-1-2-36 15,-7-1 417-15</inkml:trace>
  <inkml:trace contextRef="#ctx0" brushRef="#br0" timeOffset="176376.4254">21644 13172 1163 0,'-10'-5'348'16,"-18"-5"-137"-16,-1 5-21 16,-5 5-65-16,-1 3-19 15,6 14-42-15,5 1-15 0,15 8-22 16,7 4-8-16,19 9-2 15,10-3 0-15,11-1-5 16,8-4 12-16,0-12-59 16,-4-6-51-16</inkml:trace>
  <inkml:trace contextRef="#ctx0" brushRef="#br0" timeOffset="176739.1756">21911 13231 782 0,'-6'-9'486'0,"-6"-9"-228"15,-3-2-100-15,-10 5-28 16,0 7-3-16,-11 8-39 16,2 7-20-16,9 13-28 0,3 0-5 15,18 9-12 1,4 4-6-16,15-2 0 0,8 0-2 15,5-9-4-15,5-6-1 16,-3-15 4-16,-5-6 0 16,-2-11 0-16,1-5 0 15,2-4-6-15,2-1-1 16,4 7 28-16,-5 4 9 0,-1 11 11 16,-4 5 1-16,-11 10-30 15,-6 9-5-15,-12 6 4 16,-7 3 2-16,-13 2 3 15,0-3-2-15,-1-6-10 16,-2-8-24-16,16-14-451 16</inkml:trace>
  <inkml:trace contextRef="#ctx0" brushRef="#br0" timeOffset="177273.3781">22284 13140 1478 0,'-14'15'214'15,"-9"11"-87"-15,14 8-79 16,8 2 0-16,12 3 21 15,9-2 4-15,5-6 2 16,6-3-3-16,-2-14-21 16,1-10-10-16,1-15-16 15,-3-12-5-15,2-16-3 16,-3-4-1-16,-9-3-4 16,-8-1 2-16,-20-12-8 15,-12-8-1-15,-18-26 0 16,-6-2-3-16,-7 18 20 15,-5 12 14-15,-4 44 4 16,3 16-1-16,13 24-18 16,12 9-20-16,34 16-9 15,15 6-1-15,33 1-1 16,15 1-9-16</inkml:trace>
  <inkml:trace contextRef="#ctx0" brushRef="#br0" timeOffset="177503.8068">22663 13290 1566 0,'0'0'330'0,"2"0"-63"16,3 1-140-16,-5-2 300 15</inkml:trace>
  <inkml:trace contextRef="#ctx0" brushRef="#br0" timeOffset="178101.3344">23078 12827 1468 0,'-4'4'217'0,"-9"10"-95"16,-4 10-30-16,-8 18-40 16,-3 5 10-16,-1 7 8 15,5 2 7-15,3-8-13 16,7-3-13-16,6-14-27 15,6-7-7-15,11-11-3 16,3-11 2-16,6-8-1 16,2-8 1-16,-1-9-6 15,1-5 0-15,-5-7-4 16,-4-5-4-16,-6-11-2 16,-4-3 0-16,0 1-2 15,0 8 0-15,2 20-3 16,-2 11-3-16,3 24-4 15,2 10-1-15,9 18 0 16,7 7 3-16,10 5 6 0,8 0 0 16,1-4 3-1,2 0 1-15,-9-5-43 0,-5-4-7 16,-18-10 1-16,-10-4 1 16,-20-10 45-16,-12-4 13 15,-14-5 23-15,-10-4 7 16,-4-3 1-16,1-5-6 15,16 2-21-15,8 1-15 16,20 4-26-16</inkml:trace>
  <inkml:trace contextRef="#ctx0" brushRef="#br0" timeOffset="178358.4077">23412 13097 1695 0,'5'7'377'0,"13"10"-199"15,6 7-67-15,2 7-50 16,4 3-25-16,-7-2-22 0,-1-2-2 15,-7-5-16 1,-1-4-24-16,1-13 176 0</inkml:trace>
  <inkml:trace contextRef="#ctx0" brushRef="#br0" timeOffset="178503.5749">23655 13148 1516 0,'-23'7'303'0,"-20"-1"-27"0,-9 11-146 15,3 4-48-15,1 2-51 16,10 4-17-16,13-2 11 16,4 0 384-16</inkml:trace>
  <inkml:trace contextRef="#ctx0" brushRef="#br0" timeOffset="178891.3735">23674 12482 1477 0,'25'20'241'16,"29"39"-88"-16,-1 15-19 16,-8 39-40-16,-15 13 7 15,-28 4 13-15,-13-4 0 16,-22-14-8-16,-2-7-10 0,-10-19-32 15,2-9-17-15,3-29-24 16,5-16-3-16,17-22-19 16,4-2-24-16,10-13-63 15,4-5 50-15</inkml:trace>
  <inkml:trace contextRef="#ctx0" brushRef="#br0" timeOffset="179416.6075">24005 13023 1516 0,'11'3'267'0,"14"1"-66"16,9 3-65-16,14 2-49 15,3-6-23-15,4 7-39 16,-2-4 5-16,-14-8-50 16,-1 2 91-16</inkml:trace>
  <inkml:trace contextRef="#ctx0" brushRef="#br0" timeOffset="179596.3738">24040 13170 1510 0,'10'-1'272'0,"16"-1"-59"15,8 0-70-15,16 2-63 16,2 0-29-16,7 2-15 15,-3-1 1-15</inkml:trace>
  <inkml:trace contextRef="#ctx0" brushRef="#br0" timeOffset="179968.8538">24646 12770 1559 0,'-17'1'272'0,"-19"-1"-118"15,1 12-110-15,0 10-14 16,5 17-8-16,10 16 4 15,19 12 5-15,9 1-6 16,19-8 6-16,10-9 11 16,16-8 3-16,6-9 3 15,7-10-13-15,-4-12-13 16,-9-21 25-16,-6-9 10 16,-15-20 22-16,-7-3 20 0,-23-17-22 15,-13-7-12-15,-23-13-27 16,-7 6-16-16,-2 15-2 15,-1 20 271-15</inkml:trace>
  <inkml:trace contextRef="#ctx0" brushRef="#br0" timeOffset="184272.3636">1776 14742 1528 0,'4'7'264'0,"14"4"-81"0,10 0-37 16,30-7-22-16,10-3-28 16,15-1-54-16,4-3-11 15,-10-3-26-15,-5-3-35 16</inkml:trace>
  <inkml:trace contextRef="#ctx0" brushRef="#br0" timeOffset="184547.8074">1900 14863 1508 0,'16'-4'278'16,"14"-3"-74"-16,25 3-61 15,8 1 0-15,19 3-55 16,0 0-24-16,0 0-11 16,-8 0-30-16,-11-4-59 15</inkml:trace>
  <inkml:trace contextRef="#ctx0" brushRef="#br0" timeOffset="184781.6898">2412 14625 1664 0,'24'8'363'0,"16"10"-182"16,-1 7-63-16,-17 10-49 15,-20 1-15-15,-12 5-24 16,-8-1-33-16</inkml:trace>
  <inkml:trace contextRef="#ctx0" brushRef="#br0" timeOffset="185111.0557">1891 14617 1688 0,'-20'11'381'15,"-20"17"-181"-15,3 12-49 16,10 8-35-16,8 7-21 0,24-3-41 15,6-7-14-15,25-11-11 16,12-11-9-16</inkml:trace>
  <inkml:trace contextRef="#ctx0" brushRef="#br0" timeOffset="201164.3395">3151 14652 1458 0,'-6'-4'238'0,"1"9"-57"16,0 11-29-16,3 12-47 15,5 10-6-15,5 7-31 16,6 0-14-16,11-4-23 16,1-8-12-16,3-20-6 15,1-10-4-15,1-18 2 16,1-10 1-16,-4-13 0 16,-4-2 1-16,-10-4-2 15,-5 0 0-15,-6 6-4 16,-1 7-2-16,-6 12-6 15,-1 9-4-15,2 24 0 16,0 9 3-16,6 18 4 16,3 4 3-16,2 2 0 15,2-3-3-15,5-9 4 16,-2-7-20-16,8-15-98 0,-4-7-126 16</inkml:trace>
  <inkml:trace contextRef="#ctx0" brushRef="#br0" timeOffset="201409.6807">3123 14454 1573 0,'-1'5'313'0,"-1"19"-99"16,2 18-32-16,0 29-56 15,6 16-17-15,5 21-43 16,-3 2-4-16,6-5-30 16,-5-5-15-16,1-28-18 15,0-11-20-15,-1-19-92 16,-1-13 45-16,-1-14-26 16</inkml:trace>
  <inkml:trace contextRef="#ctx0" brushRef="#br0" timeOffset="201896.7837">3555 14955 1485 0,'0'2'309'16,"3"6"16"-16,-1 13-141 15,-2 0-41-15,3 9-72 16,-4-2-24-16,-2-2-27 15,9 2-7-15,-5-8-19 16,4-3-16-16,-1-14-28 16,-4-5-14-16,6-11-16 15,1-3 6-15,3-5 19 16,3-1 14-16,0 5 24 16,-1-1 7-16,-2 5 8 15,-3 5 2-15,-7 7 4 16,-6 4 6-16,-6 6 15 15,-2 6 6-15,3 0 11 16,-1 0-3-16,10 3-8 16,3-5-5-16,11-2-10 0,6-1-2 15,15-4-14-15,3-3 53 16</inkml:trace>
  <inkml:trace contextRef="#ctx0" brushRef="#br0" timeOffset="202396.178">4087 14460 1529 0,'-6'23'285'31,"3"-11"-62"-31,1 1-105 0,-11 52-23 0,2 18-34 16,4 13-14-16,8-29-25 0,6-7-8 16,2-17-8-16,-3-15 0 15,4-17 1-15,-4-12 0 16,-2-19 2-16,-1-9 2 16,-7-16-4-16,-2-5 2 15,-2-12-4-15,-3-3 1 16,5 1-2-16,-3 3-1 15,4 12-3-15,5 8 1 0,5 11-1 16,8 8 0-16,7 11 0 16,11 4 0-16,12 7-18 15,6 2-24-15,9 3-45 16</inkml:trace>
  <inkml:trace contextRef="#ctx0" brushRef="#br0" timeOffset="202621.9934">4088 14727 1608 0,'12'3'384'15,"5"2"-97"-15,29-5-119 0,7-4-41 16,17-3-65-16,1 4-19 16,-16 2-63-16</inkml:trace>
  <inkml:trace contextRef="#ctx0" brushRef="#br0" timeOffset="203728.3469">4963 14645 1080 0,'-10'0'408'0,"-13"0"-177"16,-1 2-8-16,-17 5-55 15,5 5-18-15,0 7-53 16,1 5-23-16,17 8-34 16,10 3-10-16,20 9-14 15,15 0-2-15,16-9-7 16,6-7-3-16,8-15-10 15,-1-6-21-15,-7-11-70 16,-5-4-70-16</inkml:trace>
  <inkml:trace contextRef="#ctx0" brushRef="#br0" timeOffset="203984.1766">5245 14743 1326 0,'-7'-5'253'16,"-9"-6"-60"-16,-9 0 17 15,-7 3-24-15,-4 4-9 16,-2 4-72-16,2 5-27 16,9 8-45-16,5 3-14 15,11 10-11-15,8 5-4 16,17 5-2-16,8-1 0 16,16-8 1-16,5-6 0 15,1-16 2-15,-2-4 0 0,-5-7 0 16,-5-11 1-16,-11-2 2 15,-6-7-8-15,-13-2-43 16,-5 0 9-16</inkml:trace>
  <inkml:trace contextRef="#ctx0" brushRef="#br0" timeOffset="204387.5357">5549 14697 1413 0,'-7'-5'248'15,"-12"-2"-32"-15,1 4-38 0,6 7-71 16,6 7-26-16,8 5-40 16,11 4-10-16,11 4-16 15,0 2-3-15,2 5 4 16,-3 3 22-16,-20-1 28 15,-6-5 12-15,-12-4 2 16,-8-4-21-16,-7-15-30 16,-4-5-4-16,4-15-34 15,4-5 337-15</inkml:trace>
  <inkml:trace contextRef="#ctx0" brushRef="#br0" timeOffset="204797.5277">5928 14449 1488 0,'-19'11'253'0,"-22"21"-66"15,-1 3-14-15,7 17-28 16,1 8-40-16,11 12-58 16,6 3-21-16,21-4-17 15,17-3-2-15,19-18-1 16,12-12 1-16,2-16 5 16,-1-10-27-16,-7-11-86 15</inkml:trace>
  <inkml:trace contextRef="#ctx0" brushRef="#br0" timeOffset="205151.9671">6021 14792 1543 0,'-7'10'263'15,"-5"14"-115"-15,5 4-32 16,12 2-27-16,5 0-15 15,9-2-24-15,6-2-14 16,4-9-16-16,2-7-5 0,1-13-2 16,1-7 0-16,-2-17-1 15,-2-6 0-15,-3-16-4 16,-3-2 0-16,-15-2 0 16,-4-4 2-16,-18 6 0 15,-12-7 0-15,-15 2-3 16,-8 5 13-16,0 18 35 15,-2 18 12-15,12 27 3 16,6 13-17-16,13 12-42 16,13-4-11-16,22 2-4 15,15-3-19-15,21-9 34 16,8 1 316-16</inkml:trace>
  <inkml:trace contextRef="#ctx0" brushRef="#br0" timeOffset="205465.607">6470 14512 1529 0,'13'7'306'0,"8"4"-45"0,10 12-106 15,5 12-17-15,-9 10-29 16,-7 10-9-16,-23 23-24 16,-15 0-25-16,-19 2-28 15,-2-10-4-15,3-24 0 16,3-11-14-16,11-20 28 15,5-4-343-15</inkml:trace>
  <inkml:trace contextRef="#ctx0" brushRef="#br0" timeOffset="210727.9475">6990 14616 589 0,'2'-9'447'16,"7"0"-61"-16,-5-2-233 16,-5 11-20-16,1 8-4 0,-7 14-17 15,-4 9-12-15,-1 15-36 16,-2 7-12-16,2 7-31 16,1-1-8-16,3-8-4 15,-1-8-1-15,4-17-2 16,4-9 1-16,1-12 4 15,1-11-1-15,5-18 0 16,1-5-1-16,3-16-4 16,5-1-4-16,0-5-2 15,5 2-2-15,-6 4 0 16,-2 6 0-16,-7 9 2 16,-5 6 1-16,-1 17-3 15,-1 8-1-15,-2 10-2 16,4 10 0-16,8 9 0 15,4 0 1-15,17 8 2 16,5 5-1-16,13 3 4 16,8-1 0-16,-5-1 0 15,-5-8 4-15,-19-11-2 0,-10-2 1 16,-21-9 1-16,-10-2 2 16,-24-4 0-16,-13-2 2 15,-16-6-3-15,-3-3 0 16,9-5-2-16,8 1-1 15,21 0-21-15,11 6-38 16,15-2-131-16</inkml:trace>
  <inkml:trace contextRef="#ctx0" brushRef="#br0" timeOffset="211008.6734">7424 14795 1371 0,'8'3'262'16,"2"4"1"-16,19 9-146 15,4 0-6-15,9 11-47 16,2 1-15-16,-6-1-29 0,0 6-3 16,-7-7-39-16,-2-3-40 15</inkml:trace>
  <inkml:trace contextRef="#ctx0" brushRef="#br0" timeOffset="211174.8227">7735 14851 1462 0,'-13'7'272'16,"-20"12"-16"-16,-4 9-48 0,-5 7-92 15,0 3-31-15,7 0-46 16,3-4-14-16,9-9 2 16,7-3 93-16</inkml:trace>
  <inkml:trace contextRef="#ctx0" brushRef="#br0" timeOffset="232422.0553">8145 14859 1055 0,'0'1'397'0,"5"2"-208"16,9-1-21-16,24 2-46 16,6-2-11-16,20-2-48 15,3-1-12-15,-2-2-22 16,-1 1-8-16,-13 2 0 16,-5-1-21-16,-14 1-163 15</inkml:trace>
  <inkml:trace contextRef="#ctx0" brushRef="#br0" timeOffset="233090.1205">9123 14374 1438 0,'-7'3'240'0,"-3"4"-57"0,-3 21-66 16,1 12-27-16,7 20-29 15,4 5-3-15,1 6-15 16,3-3-9-16,2-5-13 16,2-5-4-16,-1-16-7 15,1-9-15-15,-2-18-45 16,-4-8-29-16,-1-8-96 15,-3-6-70-15</inkml:trace>
  <inkml:trace contextRef="#ctx0" brushRef="#br0" timeOffset="233271.688">9084 14429 1175 0,'6'-8'332'16,"9"-14"-154"-16,5 3-25 15,22 0-71-15,10 4-23 16,3 8-37-16,7 7-10 16,-3 10-10-16,-6 2 5 15,-6 9-96-15,-4-5-203 16</inkml:trace>
  <inkml:trace contextRef="#ctx0" brushRef="#br0" timeOffset="233496.3744">9162 14623 1224 0,'-1'5'325'15,"-2"2"-108"-15,22-1-29 16,15-3-17-16,15-2-36 15,5-1-28-15,2 0-50 16,-2 2-18-16,-10 2-15 16,-4-3 179-16</inkml:trace>
  <inkml:trace contextRef="#ctx0" brushRef="#br0" timeOffset="234068.3616">9900 14679 875 0,'-3'-3'452'0,"-3"0"-250"16,-7 0-52-16,-8 2-11 0,3 2 6 15,-13 3-33-15,5 3-8 16,8 2-42-16,1-2-19 15,20 4-25-15,2-1-9 16,22 5-2-16,5 3 5 16,-2 6 12-16,0 6 8 15,-24 5 7-15,0 0 2 16,-10 2-8-16,-8-3-4 0,-5-11-9 16,-5-12-11-16,1-15-59 15,3-12-51-15,7-13-143 16</inkml:trace>
  <inkml:trace contextRef="#ctx0" brushRef="#br0" timeOffset="234274.8028">10094 14726 1384 0,'3'2'296'16,"4"3"35"-16,-6 6-132 15,-1 4-21-15,-4 12-76 16,-2 5-26-16,-1 5-41 16,-1 0-14-16,1-6-21 15,2-7-21-15,4-10-79 0,1-4-19 16</inkml:trace>
  <inkml:trace contextRef="#ctx0" brushRef="#br0" timeOffset="234439.0655">10065 14548 1592 0,'1'-11'325'0,"1"-7"-117"0,-1 14-129 16,3-2-46-16,-1 7-2 15,2 5-33-15</inkml:trace>
  <inkml:trace contextRef="#ctx0" brushRef="#br0" timeOffset="234729.4962">10189 14750 1494 0,'5'7'257'0,"2"15"-59"15,3 2-50-15,-2 4-41 16,2 1-21-16,0-1-23 15,-7-5-14-15,4-8-15 16,0-6-2-16,0-11-18 16,2-7-2-16,5-8-1 15,2-8-3-15,5-2-4 0,8-2-4 16,0 5 0-16,1 6 0 16,-3 14 0-16,-4 7 5 15,-9 17 15-15,-4 5 7 16,-9 13 4-16,-1 0-3 15,-1-2-10-15,-4-3-21 16,5-11-505-16</inkml:trace>
  <inkml:trace contextRef="#ctx0" brushRef="#br0" timeOffset="235156.8817">10925 14427 1317 0,'-16'0'272'0,"-10"3"-77"16,-4 15-43-16,0 9-14 15,3 17-42-15,-7 3-15 16,14 18-45-16,5-5-18 16,9 14-16-16,13 1-2 0,14-10 0 15,6 0 0-15,11-26-5 16,8-7-35-16</inkml:trace>
  <inkml:trace contextRef="#ctx0" brushRef="#br0" timeOffset="235531.1173">11116 14769 1219 0,'-12'-1'288'16,"-10"0"-144"-16,4 10-58 15,3 10-5-15,10 10-23 16,5 4-19-16,12 3-21 15,9-1-4-15,6-3-3 16,1-12 2-16,4-10 8 0,0-8 3 16,-2-16 3-16,0-4 2 15,-4-16 6-15,-8-8 15 16,-6-8 11-16,-7-2 4 16,-11 1-5-16,-2 3-13 15,-16 1-17-15,-7 1-3 16,-10 10 6-16,-5 6 7 15,2 23 1-15,6 8-6 16,14 15-26-16,10 7-11 0,21 6-8 16,12 1 0-16,20 1-18 15,9 1-12-15,7-6-98 16,-2-3-71-16</inkml:trace>
  <inkml:trace contextRef="#ctx0" brushRef="#br0" timeOffset="235786.4366">11432 14495 1384 0,'12'1'215'0,"17"11"-80"16,5 5-14-16,2 14 3 15,-5 9 0-15,-16 14 10 16,-14 9-11-16,-18 15-21 0,-7 2-23 16,-8-4-33-16,5-13-10 15,6-22-19-15,5-10-18 16,8-22-48-16,6 0-17 16</inkml:trace>
  <inkml:trace contextRef="#ctx0" brushRef="#br0" timeOffset="236266.6748">11962 14860 1374 0,'-2'3'272'15,"-2"1"-17"-15,4 0-85 16,0-4-9-16,0 0-75 16,0 0-27-16,0-1-14 15,12-2 15-15</inkml:trace>
  <inkml:trace contextRef="#ctx0" brushRef="#br0" timeOffset="236894.497">12564 14512 1328 0,'-7'6'260'0,"-4"2"-80"0,-9 21-61 15,-5 7-21-15,-6 14-45 16,-3 8-17-16,-1 3-17 15,5 0-5-15,5-13-6 16,7-5-2-16,14-18 1 16,0-12-1-16,6-16 2 15,5-11 1-15,-1-16-1 16,8-6-1-16,5-4-4 16,2-3-1-16,6 2-2 15,-4 1 0-15,-1 3 0 16,-1 6-1-16,-4 10 1 15,-4 7 0-15,-7 9-1 16,-5 5 1-16,-1 6 0 16,-2 3 3-16,2 11 8 15,3 3 2-15,12 9 2 16,10 5-4-16,10 7-3 0,5 2-1 16,-5 5-1-16,-1 2 0 15,-18-6 7-15,-9-4 8 16,-11-10 5-16,-12-7 14 15,-14-8 1-15,-7-5-7 16,-19-9-3-16,-2-4-15 16,1-4-4-16,6-6-24 15,23 0-48-15,11-1-7 16</inkml:trace>
  <inkml:trace contextRef="#ctx0" brushRef="#br0" timeOffset="237167.7651">12863 14756 1541 0,'10'4'280'0,"20"8"-85"16,7 4-62-16,8 10-34 16,1 5-32-16,-4 4-38 15,-3 0-6-15,-5-7-8 16,-6-3-9-16,-2-10-52 16,-9-13-68-16</inkml:trace>
  <inkml:trace contextRef="#ctx0" brushRef="#br0" timeOffset="237331.3272">13216 14771 1393 0,'-13'1'278'0,"-5"0"-20"15,-14 5-82-15,1 5-17 0,-3 10-69 16,-2 4-19-16,-8 10-31 16,1 5-10-16,1-2-18 15,4-1 8-15,15-5 17 16,5-6-89-16</inkml:trace>
  <inkml:trace contextRef="#ctx0" brushRef="#br0" timeOffset="237704.6826">13692 14743 1531 0,'2'0'247'0,"19"3"-110"16,12 2-61-16,16-2-14 16,12 2-24-16,0 0-27 15,-1 3-3-15,-7 0-17 16,-10 1-40-16</inkml:trace>
  <inkml:trace contextRef="#ctx0" brushRef="#br0" timeOffset="237928.1044">13731 14934 1268 0,'-2'3'301'0,"6"6"-51"0,4-2-41 15,19 1-67-15,10 1-17 16,11-4-59-16,6-1-22 16,6 1 6-16,4-1-16 15</inkml:trace>
  <inkml:trace contextRef="#ctx0" brushRef="#br0" timeOffset="238437.0338">14696 14675 1074 0,'-10'-8'416'0,"-17"-7"-174"0,-5-4-25 15,-5 9-79-15,-2 5-23 16,-2 9-54-16,1 11-22 16,4 11-25-16,5 7-13 15,16 12-3-15,11 6-2 16,16 6 1-16,14 2 2 15,17-6 3-15,8-9 2 16,10-19 5-16,1-11 4 16,2-25 2-16,-2-10 3 0,-15-20 5 15,-9-7 21-15,-32-10 30 16,-15 4 6-16,-30 4-1 16,-11 9-30-16,-10 21-3 15,-1 9 131-15</inkml:trace>
  <inkml:trace contextRef="#ctx0" brushRef="#br0" timeOffset="253367.2537">15318 14736 1264 0,'0'-1'285'0,"12"-4"-81"15,12 1-21-15,34-3-59 16,13 0-20-16,22 3-59 15,3 4-20-15,-14 0-18 16,-6 6-25-16,-17-1-110 16,-12-3-103-16</inkml:trace>
  <inkml:trace contextRef="#ctx0" brushRef="#br0" timeOffset="253577.6897">15458 14784 1352 0,'-8'5'221'0,"1"2"-87"15,12 0-6-15,34-6-3 16,8-1-34-16,19-3-47 16,4 1-17-16,-3 2-16 15,0 5-1-15,-8 0-102 16,-7-2-138-16</inkml:trace>
  <inkml:trace contextRef="#ctx0" brushRef="#br0" timeOffset="253728.3291">16017 14676 1626 0,'8'6'315'0,"9"13"-201"16,-5 4-13-16,-9 5-35 0,-5 6-20 15,-12-1-14 1,-2-1-37-16</inkml:trace>
  <inkml:trace contextRef="#ctx0" brushRef="#br0" timeOffset="253939.2919">15457 14686 1447 0,'-22'12'249'15,"-14"6"-41"-15,9 5-59 16,9 6-8-16,22 5-38 16,15 3-18-16,31-17-38 31,-26-9 29-31</inkml:trace>
  <inkml:trace contextRef="#ctx0" brushRef="#br0" timeOffset="254430.137">16602 14292 1541 0,'2'9'275'0,"-2"27"-63"15,-2 14-54-15,6 25-40 16,-1 10-18-16,-1 3-56 16,2-3-9-16,-4-11-10 15,3-6-7-15,1-22-6 16,1-9-1-16,-2-20-8 16,-3-11-20-16,0-13-66 15,0-9-17-15</inkml:trace>
  <inkml:trace contextRef="#ctx0" brushRef="#br0" timeOffset="254602.6728">16538 14404 1565 0,'15'-4'289'15,"21"-1"-140"-15,16 2-33 0,16 2-43 16,8 4-37-16,9 2-17 15,-6 1-12-15,-15 0-84 16</inkml:trace>
  <inkml:trace contextRef="#ctx0" brushRef="#br0" timeOffset="254805.1242">16586 14659 1398 0,'1'2'243'0,"10"0"-13"16,17 1-55-16,24 1-69 0,5-4-23 16,13 5-48-16,-8 2-28 15</inkml:trace>
  <inkml:trace contextRef="#ctx0" brushRef="#br0" timeOffset="255599.5261">17304 14472 1455 0,'-3'3'242'16,"-3"8"-51"-16,-3 4-27 15,-7 12-46-15,-2 6-20 16,-9 13-42-16,-1 9-13 16,-5 9-22-16,4 1-11 0,9-7-6 15,7-10-1-15,11-21-3 16,3-13-3-16,6-25-16 15,-1-11-6-15,10-18-3 16,3-5 0-16,8-3 8 16,-5-4 7-16,1-1-23 15,-7 1 3-15,-5 6 7 16,2 5-1-16,-6 18 32 16,-5 3 14-16,-1 16 7 15,-1 6 0-15,4 12-6 16,4 8-12-16,10 6-7 15,7 6-1-15,9 6-1 16,5 2 1-16,-2 2 0 16,0-4 1-16,-9 1-1 15,-7-4 1-15,-6-3-1 0,-11 0 2 16,-7-9 2-16,-11-2 2 16,-22-11 3-16,-5-4 0 15,-9-11-1-15,-9-3-2 16,6-8-2-16,7-2 2 15,12 3-22-15,14 3-36 16</inkml:trace>
  <inkml:trace contextRef="#ctx0" brushRef="#br0" timeOffset="255873.7872">17646 14670 1597 0,'15'1'359'15,"12"5"-59"-15,10 11-180 16,7 7-23-16,3 8-45 15,-4 1-25-15,-8 5-13 16,-5-3 0-16,-6-4-31 16,-7-7-25-16,-2-12 71 15</inkml:trace>
  <inkml:trace contextRef="#ctx0" brushRef="#br0" timeOffset="256034.1497">17987 14637 1547 0,'-9'3'325'16,"-16"11"-45"-16,-4 6-36 16,-16 9-95-16,-1 4-26 0,-5 10-63 15,2 2-24-15,11-2-19 16,6-2-23-16</inkml:trace>
  <inkml:trace contextRef="#ctx0" brushRef="#br0" timeOffset="256481.6723">18525 14168 1455 0,'-19'7'242'0,"-34"16"-54"16,-4 15-18-16,0 38-78 15,5 15-10-15,29 25-34 16,20 8-11-16,33-1-17 15,16-5-3-15,22-19-6 16,2-12 35-16</inkml:trace>
  <inkml:trace contextRef="#ctx0" brushRef="#br0" timeOffset="257042.3187">18734 14636 1333 0,'-3'1'256'0,"-5"6"-62"15,-1 5-22-15,4 15-77 16,4 4-17-16,6 6-30 16,6 4-5-16,8-5 0 15,2-4-4-15,8-11-6 16,2-10-5-16,3-15-11 16,-3-10 0-16,-3-13-6 15,-3-4 0-15,-8-5-6 16,-2 1-4-16,-9 2-4 15,-6 3-1-15,-7 8-1 16,-4 7 0-16,-1 15 0 0,1 3 0 16,2 18-1-16,9 7 1 15,0 6 2-15,7 8 1 16,5 1 25-16,-3-2-36 16,4-4-107-16</inkml:trace>
  <inkml:trace contextRef="#ctx0" brushRef="#br0" timeOffset="257281.6648">18707 14463 1596 0,'-1'10'306'0,"1"21"-142"15,1 10-31-15,2 20-21 16,5 9-19-16,2 23-35 16,-4 9-16-16,-2-2-17 15,-1 3-7-15,-3-21-21 16,4-12-32-16,3-16 29 16</inkml:trace>
  <inkml:trace contextRef="#ctx0" brushRef="#br0" timeOffset="257760.2894">19071 14933 1491 0,'2'4'256'0,"0"8"-54"16,1 10-62-16,-2 10-60 15,-1 3-16-15,-1 1-38 16,-1-5-10-16,2-5-8 15,3-3-1-15,-1-11-1 16,7-3 0-16,-5-17-16 16,4-5-10-16,4-10-6 15,-1-4-1-15,8 0 15 16,-4-2 6-16,0 7 6 16,-4 5 0-16,-8 10 0 0,-3 6 1 15,-13 7 0 1,-3 5 1-16,-3 4 1 0,1 3 1 15,7 0-2-15,7 1 1 16,10-1-2-16,7-3 0 16,13-2 0-16,0-2 37 15,7-6 247-15</inkml:trace>
  <inkml:trace contextRef="#ctx0" brushRef="#br0" timeOffset="259392.1228">19569 14615 1104 0,'-18'-5'396'0,"-27"-2"-126"16,-1 3-68-16,1 11-90 15,0 7-13-15,12 14-62 16,9 5-17-16,20 6-16 15,12 0-2-15,23-1-1 16,11-4 2-16,10-10 2 16,4-7-7-16,-1-10-55 15,-3-7-48-15,-4-8-127 16</inkml:trace>
  <inkml:trace contextRef="#ctx0" brushRef="#br0" timeOffset="259716.4668">19846 14677 1416 0,'-12'-6'238'0,"-12"-2"-41"16,-4-1-11-16,-14 5-48 0,-1 4-20 15,0 4-49-15,1 6-18 16,18 5-28-16,10 3-8 16,13 3-10-16,11-1-2 15,12 0-2-15,2-4 1 16,11-4 2-16,-3-6 1 15,4-6 1-15,-1-3-1 16,-3-10-1-16,-1-2-5 0,-4-3-3 16,2 1-2-16,-2 2-1 15,-3 5 3-15,-2 10 1 16,1 5 0-16,-9 9 6 16,-3 3 6-16,-10 4 16 15,-11 0 3-15,-8 2-1 16,-6-4 12-16,-4-6 56 15,2-8-357-15</inkml:trace>
  <inkml:trace contextRef="#ctx0" brushRef="#br0" timeOffset="260126.3723">20365 14309 1360 0,'-21'-1'267'16,"-18"-1"8"-16,1 25-132 15,-4 12-40-15,3 26-43 16,1 7-24-16,16 10-29 15,10 3-2-15,24-3-2 16,10 1-2-16,19-16 17 16,7-10-14-16,12-21-3 15</inkml:trace>
  <inkml:trace contextRef="#ctx0" brushRef="#br0" timeOffset="260471.1881">20470 14720 1469 0,'-7'6'210'15,"2"7"-98"-15,4 5-1 16,10 6-2-16,6 0-27 16,7 0-30-16,3 2-8 15,3-12-11-15,2-5-2 0,-2-13-11 16,-3-10-3-16,-1-11-3 15,-5-7-1-15,-10-7-2 16,-6-3-2-16,-13-4-1 16,-8 0-1-16,-19-8-3 15,-3 1 1-15,-5 4 15 16,7 11 4-16,13 27 1 16,2 12-3-16,14 24-18 15,6 5-7-15,10 7-3 16,14 5 2-16,14-9-11 15,2 0-5-15,10 1-166 16</inkml:trace>
  <inkml:trace contextRef="#ctx0" brushRef="#br0" timeOffset="260676.4237">20867 14324 1546 0,'15'10'265'16,"21"21"-119"-16,0 13-59 16,-6 15-21-16,-7 6 7 15,-21 4 6-15,-11 3 8 16,-22 1-30-16,0 4-16 16,-12-16-31-16,5-13-13 15</inkml:trace>
  <inkml:trace contextRef="#ctx0" brushRef="#br0" timeOffset="261111.2259">21173 14676 1422 0,'3'5'250'0,"8"-1"-24"0,17 4-78 16,15-1-8-16,14 0-41 15,3-1-32-15,-1 0-36 16,-4 1 5-16</inkml:trace>
  <inkml:trace contextRef="#ctx0" brushRef="#br0" timeOffset="261860.5082">22122 14584 1664 0,'3'8'368'0,"3"11"-175"16,-4 2-51-16,-2 15-56 15,-5 0-24-15,-3 1-35 16,0 2-7-16,3 0-10 15,-1-4-29-15,6-10-52 16,1-11 428-16</inkml:trace>
  <inkml:trace contextRef="#ctx0" brushRef="#br0" timeOffset="261999.1638">22067 14329 1616 0,'3'-5'308'16,"0"-2"-158"-16,3 9-136 0,-3 2-57 16,2 10-158-16</inkml:trace>
  <inkml:trace contextRef="#ctx0" brushRef="#br0" timeOffset="262248.476">22260 14605 1262 0,'14'21'342'0,"10"16"-26"15,-7 1-128-15,-8-2-40 16,-10-6-88-16,-2-2-23 16,-3-10-10-16,3-10 7 0,3-12 0 15,5-8-2-15,7-16-13 16,3 2-11-16,10-4-7 16,-5 0-1-16,9 9-3 15,-3 9-4-15,-2 12 12 16,1 9 9-16,-12 14 18 15,-3 5 11-15,-14 6-12 16,0 4 12-16,-9-3 42 16,3-3-240-16</inkml:trace>
  <inkml:trace contextRef="#ctx0" brushRef="#br0" timeOffset="262610.9297">22884 14224 1584 0,'-15'7'298'16,"-12"9"-138"-16,-10 26-107 16,-4 14-12-16,6 24-15 15,5 6 7-15,23 6 23 16,11-4 4-16,16-8-6 15,14-7-12-15,10-16-12 16,2-11-25-16,1-25 13 16</inkml:trace>
  <inkml:trace contextRef="#ctx0" brushRef="#br0" timeOffset="263160.9271">23231 14222 1525 0,'8'6'261'0,"10"15"-100"15,10 14-50-15,11 32-43 0,-2 8 0 16,1 8 16-16,-8 2 11 16,-22-3 10-16,-9-2-24 15,-19-5-41-15,-4-11-24 16,2-22-26-16,4-14-16 16</inkml:trace>
  <inkml:trace contextRef="#ctx0" brushRef="#br0" timeOffset="266007.4661">21901 14507 1381 0,'-8'1'218'0,"-16"4"-84"15,-4 7-16-15,1 10-30 16,-1 0-23-16,18 9-32 16,10 1-9-16,20 0-4 15,13 4 1-15,5-6 6 16,-4-3 9-16,-15-3 26 15,-12-3 17-15,-22-7 6 0,-12-5-5 16,-12-17-32-16,-4-10-18 16,10-7-51-1,9 0 391-15</inkml:trace>
  <inkml:trace contextRef="#ctx0" brushRef="#br0" timeOffset="266611.1015">22972 14635 1537 0,'-9'6'249'16,"-5"17"-139"-16,3 3-33 15,3 5-28-15,5 4-14 0,8-2 9 16,4-1 13-16,14-8 14 15,6-7-3-15,11-17-18 16,4-13-11-16,6-15-13 16,-4-6-5-16,-11-10-4 15,-11-2 0-15,-22-5 0 16,-15 0-2-16,-30-2-3 16,-12 5-2-16,-9 12 1 15,3 12 4-15,20 27-3 16,10 11-2-16,20 14-12 15,13 3-6-15,21 1 10 16,17-4-18-16,33-4 386 16</inkml:trace>
  <inkml:trace contextRef="#ctx0" brushRef="#br0" timeOffset="267103.7831">23532 14149 1516 0,'5'2'262'0,"9"13"-61"16,7 17-57-16,16 36-33 16,4 18-10-16,1 21-36 0,-3 9-12 15,-29-6-15-15,-11-5-12 16,-13-14-21-16,-9-15-15 15,9-30-19-15,3-16-13 16,2-31-436-16</inkml:trace>
  <inkml:trace contextRef="#ctx0" brushRef="#br0" timeOffset="267341.7046">23979 14553 1685 0,'11'-1'349'0,"17"-2"-200"15,11 6-70-15,11 5-34 16,2-4-9-16,-6 1-38 15,-9-3-6-15</inkml:trace>
  <inkml:trace contextRef="#ctx0" brushRef="#br0" timeOffset="267504.7016">24023 14662 1633 0,'10'0'323'0,"7"1"-175"16,19 4-112-16,8 0-5 16,7 0-1-16,5 3-18 15</inkml:trace>
  <inkml:trace contextRef="#ctx0" brushRef="#br0" timeOffset="267863.5581">24683 14352 1443 0,'-26'-10'289'16,"-20"-8"65"-16,-6 13-196 15,1 5-58-15,6 16-53 16,5 7-31-16,7 14-15 16,9 12 1-16,16 8 1 15,10 4 0-15,30-5 4 0,10-6 3 16,22-14 10-16,8-12 5 16,7-19 5-16,-3-11-2 15,-16-17 2-15,-16-13 4 16,-24-8 1-16,-14-3-1 15,-23-12-11-15,-7 1-3 16,-24-3-23-16,-6 1 334 16</inkml:trace>
  <inkml:trace contextRef="#ctx0" brushRef="#br0" timeOffset="273783.0614">2003 16244 1131 0,'-22'6'362'0,"-22"3"-172"16,4 1 5-16,14 0-44 15,11-4-31-15,26 0-34 16,16-1-18-16,32-6-28 16,19-3-5-16,25 1-20 15,10 0-7-15,6 3 0 16,-6 2-21-16,-22-2-78 16</inkml:trace>
  <inkml:trace contextRef="#ctx0" brushRef="#br0" timeOffset="274007.4788">2097 16380 1430 0,'-7'3'240'15,"1"5"-42"-15,7 3-31 16,28-4-47-16,13-6-14 15,29-5-36-15,15-4-21 16,7-4-30-16,-2-1-5 16,-19 2-31-16,-13 2-43 15,-26 5-128-15</inkml:trace>
  <inkml:trace contextRef="#ctx0" brushRef="#br0" timeOffset="274183.2374">2627 16208 1520 0,'10'2'287'15,"10"7"-35"-15,1 11-132 16,-2 7-20-16,-11 7-35 16,-7 3-16-16,-10 0-42 15,-7-3-65-15</inkml:trace>
  <inkml:trace contextRef="#ctx0" brushRef="#br0" timeOffset="274408.3884">2087 16170 1463 0,'-14'12'252'0,"-15"16"-36"16,-1 8-40 0,10 10-51-16,12 4-24 0,18-4-40 15,15-4-17-15,15-17 14 16,9-4 343-16</inkml:trace>
  <inkml:trace contextRef="#ctx0" brushRef="#br0" timeOffset="276113.6931">3552 16154 1377 0,'-3'8'236'0,"-8"14"-66"16,7 6-38-16,5 18-47 15,2 1-16-15,14-1-9 16,1-2-4-16,11-14-21 15,3-9-9-15,3-17-10 16,1-4-2-16,-4-18 3 16,-3-5-1-16,-9-15-2 15,-1-6 0-15,-9-1-3 16,-4-2-2-16,-7 9-2 0,-6 3 0 16,-7 18 8-1,-1 13 6-15,2 23 15 0,2 10 2 16,6 16-11-16,4 2-7 15,5 2-17-15,7-1 2 16,8-9-35-16,1-6-38 16</inkml:trace>
  <inkml:trace contextRef="#ctx0" brushRef="#br0" timeOffset="276343.5739">3583 15957 1652 0,'-5'11'344'0,"-1"26"-189"16,4 14-38-16,-4 18 1 16,8 25-16-16,5 23-33 15,-2 2 7-15,0 4-49 16,1-18-11-16,-3-28-27 15,0-14-18-15,7-28 364 16</inkml:trace>
  <inkml:trace contextRef="#ctx0" brushRef="#br0" timeOffset="276824.6451">4011 16395 1573 0,'0'10'320'0,"-3"17"-112"16,-5 5-60-16,1 8-72 15,-3 1-34-15,2-9-28 16,6-3-6-16,1-13-3 16,7-8-8-16,4-12-44 15,4-8-19-15,4-12-6 16,-1 0 4-16,3-4 45 15,0 3 17-15,-3 5 6 16,-5 0 1-16,-7 17 13 16,-5 3 4-16,-15 9 13 0,-2 7 6 15,-7 4 5 1,0-5 9-16,10 3-5 0,6-2-5 16,10-2-12-16,12 5-10 15,13-5-9-15,6-3 7 16,18-3 113-16</inkml:trace>
  <inkml:trace contextRef="#ctx0" brushRef="#br0" timeOffset="277266.5353">4669 16125 1332 0,'-8'-9'284'0,"-3"-4"-41"16,-12 6-41-16,-3 5-10 15,-5 4-49-15,-1 3-24 16,6 5-56-16,2 8-18 15,12 8-40-15,7 10-5 16,5 3-5-16,7-1-1 0,17-3 1 16,6-5 2-1,20-11-25-15,-1-5-3 0</inkml:trace>
  <inkml:trace contextRef="#ctx0" brushRef="#br0" timeOffset="277551.7729">5021 16168 1399 0,'-10'-5'297'15,"-16"-5"36"-15,-12 1-140 16,-2-1-29-16,-5 3-73 16,3 6-26-16,13 7-40 15,4 4-16-15,14 14-16 16,7-1-2-16,16 3 0 15,7 2 2-15,15-10 4 16,5-2 2-16,7-10 1 16,-2-6 3-16,-5-10 4 0,-8-6 2 15,-13-7 7-15,-7 1 3 16,-15 2-4-16,-6 5-6 16,-8 14 8-16,-1 2 336 15</inkml:trace>
  <inkml:trace contextRef="#ctx0" brushRef="#br0" timeOffset="278051.025">5399 16092 1302 0,'-9'-6'255'16,"-13"1"-90"-16,-7 0 9 15,-4 6-21-15,2 5-15 16,5 2-52-16,10 3-27 0,13 5-40 15,7-1-12 1,26 4-7-16,8 0 3 0,8 4 18 16,3 7 11-16,-25 1 26 15,-17 4 8-15,-20-3 4 16,-17-4-5-16,-18-14-23 16,5-8-21-16,-1-20 295 15</inkml:trace>
  <inkml:trace contextRef="#ctx0" brushRef="#br0" timeOffset="278470.4165">5803 15740 1513 0,'-16'6'256'0,"-20"12"-93"15,-7 10-31-15,1 24-16 16,1 9-22-16,11 16-29 16,11 6-15-16,21-1-26 15,13-4-9-15,22-7-9 16,7-12 0-16,10-23-9 15,1-7-20-15,3-21-81 16</inkml:trace>
  <inkml:trace contextRef="#ctx0" brushRef="#br0" timeOffset="278801.0416">6022 16145 1540 0,'-6'7'262'0,"-10"10"-101"0,8 5-66 16,9 2-20-16,8 3 0 16,14-8-3-16,4-1 0 15,8-10-6-15,0-5-8 16,0-8-17-16,-4-10-7 16,-7-11-12-16,-6-10-1 15,-7-11-5-15,-5 0-1 0,-12-3-4 16,-11-2-5-1,-22-1-11-15,-10-1-4 0,-15 3-1 16,3 11-3-16,15 26 6 16,8 14-1-16,16 24-6 15,10 10 1-15,15 6 2 16,12 2 0-16,27-11-6 16,9 1-22-16,20-12-427 15</inkml:trace>
  <inkml:trace contextRef="#ctx0" brushRef="#br0" timeOffset="279049.7465">6353 15846 1495 0,'13'11'272'0,"8"6"-38"16,12 17-102-16,1 4 22 16,2 13-33-16,-5 3-24 15,-21 14-25-15,-12 2-21 16,-16 2-26-16,-4-5-2 16,-1-22-14-16,6-8-9 15</inkml:trace>
  <inkml:trace contextRef="#ctx0" brushRef="#br0" timeOffset="279559.4394">6883 16168 1699 0,'11'6'377'0,"13"1"-204"16,8 3-40-16,24 3-58 16,4-7-20-16,20 3 28 15,-1-5 302-15</inkml:trace>
  <inkml:trace contextRef="#ctx0" brushRef="#br0" timeOffset="280052.9699">7868 16051 1364 0,'-14'-7'240'0,"-21"-5"-40"16,-6-1-23-16,-3 7-41 16,-1 6-15-16,7 5-70 15,10 11-17-15,18 7-32 16,10 3-6-16,23 8-1 15,13 0 3-15,17 4 6 16,-2-5 3-16,-7-2 8 16,-10-3 1-16,-20-7 8 15,-18-4 4-15,-7-6 0 0,-14-4-1 16,-18-8-10-16,8-2-4 16,-9-9-45-1,11-1-47-15</inkml:trace>
  <inkml:trace contextRef="#ctx0" brushRef="#br0" timeOffset="280219.5159">7960 16076 1573 0,'0'1'344'0,"2"8"-66"16,0 7-68-16,-2 8-94 15,-2 10-27-15,1 3-45 16,1 0-19-16,1 3-1 15,6-2-4-15</inkml:trace>
  <inkml:trace contextRef="#ctx0" brushRef="#br0" timeOffset="280373.1209">7931 15848 1612 0,'-1'-5'324'16,"-2"-5"-133"-16,8 9-140 16,4 1-61-16,3 6-99 0</inkml:trace>
  <inkml:trace contextRef="#ctx0" brushRef="#br0" timeOffset="280607.0238">8097 16119 1045 0,'6'22'462'16,"6"27"-160"-16,-5-7-23 15,-6 0-102-15,-2-10-45 16,-3-15-50-16,4-5-14 16,3-17-21-16,6-5-11 0,5-14-19 15,3-4-7-15,7-4-7 16,0-2-2-16,10 15-2 16,-3 2 4-16,-3 17 13 15,-1 12 16-15,-16 10 17 16,-2 8-2-16,-6 4-10 15,-2-2-7-15,0-9 84 16,4-5-166-16</inkml:trace>
  <inkml:trace contextRef="#ctx0" brushRef="#br0" timeOffset="281010.9461">8802 15712 1291 0,'-20'10'263'16,"-16"5"-98"-16,-8 18-39 15,-5 11-10-15,13 20-8 16,8 13-4-16,22 8-13 15,11-2-8-15,28-4-34 16,10-7-17-16,10-14-16 16,6-5-5-16,-11-23-67 15,1-6-55-15</inkml:trace>
  <inkml:trace contextRef="#ctx0" brushRef="#br0" timeOffset="281330.5312">9033 16149 1429 0,'-11'-1'259'0,"-10"1"-1"16,6 11-149-16,0 0-25 15,8 13-22-15,7 3-8 16,8-2-11-16,10 6-5 16,11-10-15-16,5-4-5 15,6-13 2-15,-1-11 2 16,4-16-2-16,-5-8 1 0,-6-7-4 15,-9-8 0 1,-16-1-2-16,-11-6-1 0,-28-3-4 16,-6 6-3-16,-18 0-5 15,3 9-3-15,6 19 2 16,4 12 2-16,20 22-1 16,6 8-1-16,17 14-4 15,6 0-3-15,20 2 14 16,13-3-24-16,16-1 389 15</inkml:trace>
  <inkml:trace contextRef="#ctx0" brushRef="#br0" timeOffset="281624.7426">9426 15798 1466 0,'11'6'250'16,"16"12"-9"-16,6 14-69 15,7 16-22-15,3 8 4 0,-9 7-38 16,-7 4 0-16,-27 5-38 15,-14-5-27-15,-20-3-25 16,-4-12-9-16,5-17-18 16,3-16 301-16</inkml:trace>
  <inkml:trace contextRef="#ctx0" brushRef="#br0" timeOffset="281926.5155">9991 16061 1594 0,'9'2'310'15,"11"-3"-154"-15,10 4-52 16,21-3-44-16,5 5-29 0,3 3 2 16,-6-2-17-1</inkml:trace>
  <inkml:trace contextRef="#ctx0" brushRef="#br0" timeOffset="282106.931">10016 16204 1660 0,'0'2'359'0,"14"4"-180"16,9-1-59-16,28-2-33 15,8-3-37-15,10-1-11 16,5-3 27-16</inkml:trace>
  <inkml:trace contextRef="#ctx0" brushRef="#br0" timeOffset="282543.4948">10906 15895 1583 0,'-24'-4'340'15,"-17"0"-102"-15,0 9-102 16,2 10-32-16,3 11-47 16,4 8-17-16,16 11-21 15,10 1-5-15,26 6-12 16,14-3-1-16,11-16 4 15,12-5 5-15,10-23 7 16,-3-8 6-16,3-18 12 16,-10-10 2-16,-26-5 9 15,-17-5 8-15,-35-1-7 0,-15 3-9 16,-20 0-17-16,-3 8-34 16,6 8 302-16</inkml:trace>
  <inkml:trace contextRef="#ctx0" brushRef="#br0" timeOffset="291244.6574">11854 16062 994 0,'-11'8'444'16,"6"0"-246"0,3-3-50-16,1-1 1 0,25 15-26 15,20-3-19-15,43-9-41 16,8-6-21-16,7-1-29 15,1 0-7-15,-19 1-11 16,-10 0-34-16,-19-7-122 16,-12-2-202-16</inkml:trace>
  <inkml:trace contextRef="#ctx0" brushRef="#br0" timeOffset="291472.0584">11959 16244 1401 0,'0'2'211'16,"6"4"-86"-16,12-4 0 0,26-1-8 16,13-1-17-16,14 0-28 15,3 2-19-15,1 0-28 16,-7-1-2-16,-8-1-97 15,-8 0-68-15</inkml:trace>
  <inkml:trace contextRef="#ctx0" brushRef="#br0" timeOffset="291685.4781">12507 16065 1278 0,'24'0'297'15,"14"-1"-44"-15,6 13-126 0,-5 6-24 16,-18 13-35-16,-10 6-18 16,-21 3-17-16,-5 3-1 15,-13-5-111-15</inkml:trace>
  <inkml:trace contextRef="#ctx0" brushRef="#br0" timeOffset="293528.406">13379 16081 1320 0,'-7'21'253'16,"-4"11"-94"-16,2 15-53 15,4-1-7-15,12-1-44 16,7-3-17-16,9-12-16 16,6-8-3-16,5-18-3 15,2-9 0-15,1-19 1 16,-4-6-2-16,-6-6-2 16,-4-2-1-16,-12-5-1 15,0 4-2-15,-8 6-4 0,-3 3 12 16,-3 17 27-16,-6 5 8 15,-5 16 22-15,-1 12-11 16,6 11-26-16,2 5-11 16,15 6-17-16,3-4-4 15,13-1-20-15,1-3-21 16,-3-14-353-16</inkml:trace>
  <inkml:trace contextRef="#ctx0" brushRef="#br0" timeOffset="293893.551">13396 15900 1325 0,'-7'-18'281'0,"-8"-12"-23"15,1 13-21-15,-1 24-63 16,2 20-30-16,3 32-63 0,3 14-21 15,7 28-32-15,9 16-9 16,5 7-6-16,0 1 1 16,2-9 2-16,-3-24-10 15,0-21-82-15,5-14-104 16</inkml:trace>
  <inkml:trace contextRef="#ctx0" brushRef="#br0" timeOffset="295542.1654">13730 16255 1476 0,'0'0'240'16,"-1"2"-92"-16,-3 5-21 15,5 12-57-15,-3 6-20 16,3 15-16-16,-2 2-11 15,-1 2-7-15,6 1-8 16,-4-13-10-16,4-4-21 0,-2-14-45 16,-1-10-24-16,6-7-57 15,1-8 13-15,6-14 32 16,1-2 35-16,6-4 47 16,-2 1 24-16,0 6 43 15,-6 3 13-15,-11 10 39 16,-2 7 2-16,-14 13 1 15,-8 5-7-15,-4 8-19 16,-3-1 4-16,10 4-21 16,8-1-13-16,12-5-16 15,9 3-14-15,16-7-12 16,8-3 1-16,14-4-13 16,3-7 9-16</inkml:trace>
  <inkml:trace contextRef="#ctx0" brushRef="#br0" timeOffset="295977.498">14194 16070 1618 0,'-2'3'312'0,"7"4"-181"15,9 0-16-15,20-2-21 16,16-2-25-16,11 0-40 15,7-3-8-15,-8 1-32 0,-7 1-42 16</inkml:trace>
  <inkml:trace contextRef="#ctx0" brushRef="#br0" timeOffset="296147.56">14286 16207 1501 0,'2'5'300'0,"5"2"14"0,18-2-166 16,13 3-18-16,15-3-54 15,4 2-26-15,0-2 339 16</inkml:trace>
  <inkml:trace contextRef="#ctx0" brushRef="#br0" timeOffset="296619.9623">15112 15674 1167 0,'-2'-12'370'0,"-6"-10"-65"16,0 10-64-16,-2 19-77 15,6 17-30-15,2 27-76 16,2 16-17-16,3 21-19 16,5 5-6-16,1-1-3 15,2-3 1-15,-1-20-4 16,4-5-4-16,2-24-3 15,7-10 1-15,6-19-34 16,-1-11-15-16,4-10-59 16,-6-8-370-16</inkml:trace>
  <inkml:trace contextRef="#ctx0" brushRef="#br0" timeOffset="296791.4952">14944 15998 1455 0,'4'4'209'16,"13"6"-63"-16,9 3-33 15,20-4-22-15,6 0-21 16,10-3-49-16,3 0 16 16,-3-5-56-16</inkml:trace>
  <inkml:trace contextRef="#ctx0" brushRef="#br0" timeOffset="297070.029">15675 16044 1554 0,'-5'12'304'0,"-14"15"-81"16,2 6-35-16,-13 6-72 16,-5-1-26-16,-6-7-48 15,-5-9-12-15,5-14-16 16,4-8-7-16,9-16-23 15,7-5-13-15,16-9-19 16,6 0-4-16,15 7 15 16,6 0 9-16,9 14 19 15,2 5 3-15,5 4 12 16,-2 10 8-16,-1 9 13 0,-9 8 7 16,-4 11-6-1,-5 1-3-15,-6-3 3 0,6-3 28 16</inkml:trace>
  <inkml:trace contextRef="#ctx0" brushRef="#br0" timeOffset="297400.6265">15769 16115 1541 0,'5'2'283'0,"3"8"-52"16,0 10-52-16,-11 3-44 16,-2 6-21-16,-2 0-62 15,-1-6-17-15,5-9-17 16,0-5-5-16,9-14-5 16,3-5-5-16,12-11-6 15,2-7-1-15,2 0-1 16,4-1 2-16,-3 8 3 15,0 6 1-15,-3 12 9 16,-2 10 1-16,-8 16 18 16,-1 10 7-16,-12 7-4 15,0 2-1-15,-2-2 9 16,2-9 283-16</inkml:trace>
  <inkml:trace contextRef="#ctx0" brushRef="#br0" timeOffset="297833.5474">16453 15669 1523 0,'-21'3'282'15,"-12"4"-63"-15,-12 24-82 0,-1 15-15 16,4 26-37-16,5 11-24 16,22 12-29-16,11 3-9 15,26-8-14-15,14-4-4 16,17-19-10-16,9-12-24 15</inkml:trace>
  <inkml:trace contextRef="#ctx0" brushRef="#br0" timeOffset="298208.0588">16576 16093 1460 0,'-10'15'246'16,"-4"14"2"-16,8 1-165 15,12 7-26-15,13-4 7 16,7-5-7-16,6-5-14 16,3-7-4-16,8-12-12 15,-2-5-7-15,2-16-5 16,-6-6-2-16,-11-14-3 15,-6-2-2-15,-16-5-3 16,-7-2-3-16,-19-1-2 16,-10-4-1-16,-13 8-5 0,-6 8 12 15,5 28 40-15,6 10 4 16,11 20 3-16,9 5-12 16,18 1-41-16,6-2-6 15,28-1-8-15,6-4-16 16,12-3-63-16,7 0 41 15</inkml:trace>
  <inkml:trace contextRef="#ctx0" brushRef="#br0" timeOffset="298476.9189">16919 15687 1607 0,'14'9'312'0,"24"17"-152"16,3 12-12-16,6 18 7 16,-3 11-3-16,-13 14-28 15,-10 2-20-15,-22 11-59 16,-5-3-19-16,-16-11-9 15,-2-7-4-15,3-32-19 16,-3-9 19-16</inkml:trace>
  <inkml:trace contextRef="#ctx0" brushRef="#br0" timeOffset="301234.8355">17678 16140 1711 0,'6'2'365'0,"16"5"-200"16,15 0-60-16,26 1-20 15,10-1-22-15,8-2-34 16,-6 1-29-16,-10-6-77 16</inkml:trace>
  <inkml:trace contextRef="#ctx0" brushRef="#br0" timeOffset="301475.2692">17790 16255 1491 0,'-1'2'249'0,"7"2"-36"16,12 0-56-16,31-2-34 15,8 0-7-15,7-4-59 16,1 0-17-16,-6-1-36 15,-6-2-40-15,-8 3 5 16</inkml:trace>
  <inkml:trace contextRef="#ctx0" brushRef="#br0" timeOffset="301648.1925">18255 16074 1526 0,'7'4'299'0,"9"10"-19"16,0 5-63-16,-6 16-70 16,-4 8-37-16,-14 3-70 0,-6 1 2 15,-5-10-20-15,0-8 324 16</inkml:trace>
  <inkml:trace contextRef="#ctx0" brushRef="#br0" timeOffset="302230.7042">19017 16059 1600 0,'-12'12'318'0,"-6"6"-113"16,9 16-127-16,5 7-21 16,15 4-4-16,8 0-12 15,19-6-12-15,7-4-5 16,11-22-10-16,1-11-1 15,-6-23-12-15,-6-11-9 0,-15-13-3 16,-11-5 1-16,-19-5 10 16,-9-2 6-1,-26-2 2-15,-15-4-4 0,-18 4 4 16,-1 5 5-16,6 21 14 16,13 18 11-16,13 27-3 15,7 12-7-15,21 18-15 16,6 0-12-16,33-1-6 15,15-5 2-15,27-13-49 16,14-1 51-16</inkml:trace>
  <inkml:trace contextRef="#ctx0" brushRef="#br0" timeOffset="302546.5556">19624 16058 1588 0,'10'1'312'0,"14"4"-137"16,9-3-25-16,17 4-50 15,2-1-33-15,3-3-41 16,-3 2-2-16,-13 2-54 16,-11-3-28-16</inkml:trace>
  <inkml:trace contextRef="#ctx0" brushRef="#br0" timeOffset="302727.1628">19709 16189 1619 0,'4'0'365'0,"17"3"-71"0,7-2-126 16,18-1-64-16,2 0-18 15,1-1-39-15,1-1 31 16</inkml:trace>
  <inkml:trace contextRef="#ctx0" brushRef="#br0" timeOffset="304101.9894">20444 15693 1425 0,'0'0'247'16,"0"3"-23"-16,-1 22-76 15,0 16-31-15,-3 28-18 16,2 7-28-16,1 12-32 16,1-9-9-16,8-11-13 15,0-9-6-15,13-20-7 16,-2-11-10-16,15-20-16 15,5-7-16-15,-1-10-55 16,2 0-77-16</inkml:trace>
  <inkml:trace contextRef="#ctx0" brushRef="#br0" timeOffset="304270.3157">20322 15994 1464 0,'9'1'258'16,"15"2"7"-16,8 4-82 16,12 4-51-16,8-2-30 0,6-5-46 15,0 2-25-15</inkml:trace>
  <inkml:trace contextRef="#ctx0" brushRef="#br0" timeOffset="304597.2015">21009 16019 1531 0,'-3'14'273'0,"-7"15"-74"15,-3 4-36-15,-13 1-45 16,-4-2-26-16,-3-1-51 15,-5-7-16-15,1-13-13 16,1-9-3-16,3-16-15 16,6-8-23-16,12-4-14 0,11-2-3 15,16 4 12-15,7 3 18 16,11 11 20-16,1 6 5 16,3 11 16-16,0 10 6 15,-2 5 2-15,0 4 1 16,-5 1-12-16,-4 2 2 15,-3-5 9-15,-8-3 358 16</inkml:trace>
  <inkml:trace contextRef="#ctx0" brushRef="#br0" timeOffset="304896.0143">21147 16068 1796 0,'7'8'436'0,"9"9"-286"16,-2 8-27-16,-6 3-20 16,-4 1-23-16,-8 0-29 15,-1-6-15-15,0-12-21 16,2-5-6-16,11-18-18 16,2-11-6-16,11-10-4 15,4-5 0-15,2-1 14 16,5 9 1-16,0 10 1 15,-1 4 1-15,-11 16 2 0,-2 7 9 16,-10 15 12-16,-1 9 6 16,-2 12 2-16,-5 3-2 15,3 0-7-15,-1-5 6 16</inkml:trace>
  <inkml:trace contextRef="#ctx0" brushRef="#br0" timeOffset="305198.6632">21305 15782 1413 0,'13'-3'287'16,"10"-1"74"-16,11 4-212 16,6 1-38-16,8 2-48 15,3 4-23-15,1 1-18 16,-4-1 13-16</inkml:trace>
  <inkml:trace contextRef="#ctx0" brushRef="#br0" timeOffset="305437.0273">21698 15729 1402 0,'3'-8'240'0,"5"-9"-37"16,2 0-29-16,3-5-55 15,2 3-12-15,-2 0-39 16,-2 1-6-16,-3 2-6 16,-1 2-2-16,-6 9-3 15,3 7-2-15,-2 16-7 16,0 5-9-16,11 15-12 16,1 2-4-16,2 5 29 15,6 4 290-15</inkml:trace>
  <inkml:trace contextRef="#ctx0" brushRef="#br0" timeOffset="307152.723">22273 15598 1439 0,'-11'7'246'0,"-18"12"-20"15,-3 12-33-15,-6 26-36 16,3 20-18-16,16 25-43 16,9 8-16-16,23 0-30 0,10-15-14 15,18-18-42-15,13-11-1 16,8-28 159-16</inkml:trace>
  <inkml:trace contextRef="#ctx0" brushRef="#br0" timeOffset="307687.5013">22557 15993 1340 0,'-2'-5'282'16,"-1"3"-5"-16,-3 7-107 0,-1 8-15 16,3 14-41-16,2 3-22 15,7 3-24-15,5 3-12 16,6-6-23-16,5-3-8 16,6-10-9-16,-2-7-1 15,3-12-2-15,0-9 0 16,-2-11-21-16,-1-2-16 15,-4-5-26-15,-10-5-6 16,-3-2 14-16,-4 0 12 16,-5 7 19-16,1 17 7 0,-5 14 5 15,-1 10 1-15,4 9 1 16,6 8 0-16,7 0-1 16,3 5 3-16,3-1-19 15,-6-6-30-15</inkml:trace>
  <inkml:trace contextRef="#ctx0" brushRef="#br0" timeOffset="307945.6401">22524 15779 1543 0,'-1'13'270'0,"-3"24"-94"0,0 14-45 15,6 27 3-15,1 6-21 16,3 10-41-16,3 1-10 16,-2-6-40-16,-2-37-6 31,-3-27-9-31,2 2-12 0,6 49 182 0</inkml:trace>
  <inkml:trace contextRef="#ctx0" brushRef="#br0" timeOffset="308420.3188">22858 16217 1528 0,'1'-3'284'0,"3"2"-72"16,2 4-22-16,-6-3-37 15,1 9-26-15,3 53-41 0,-4-28-18 16,-2 4-42-16,1-1-13 16,1-9-4-16,1-6-9 15,3-18-39-15,6-4-29 16,0-15-51-16,2-5-5 16,4-7 15-16,0-2 20 15,1 3 45-15,1-1 20 16,-6 9 18-16,-8 3 7 15,-8 11 24-15,-8 4 17 0,-9 10 27 16,3 4 8-16,-2 6-7 16,11 1-14-16,11 3-23 15,3-6-14-15,18-3-15 16,1-2 10-16,13-7-18 16,7 1 45-16</inkml:trace>
  <inkml:trace contextRef="#ctx0" brushRef="#br0" timeOffset="308795.4897">23175 15631 1630 0,'12'18'338'0,"19"29"-163"15,1 19-16-15,-1 29-5 16,-3 7-27-16,-19 9-35 16,-11-6-29-16,-20-10-40 15,-3-6-5-15,-4-25-20 16,7-14-20-16,7-31-49 16,3-11-49-16</inkml:trace>
  <inkml:trace contextRef="#ctx0" brushRef="#br0" timeOffset="308962.1534">23615 16258 2020 0,'-4'3'556'16,"-6"6"-368"-16,0 2 183 15</inkml:trace>
  <inkml:trace contextRef="#ctx0" brushRef="#br0" timeOffset="312822.3138">1873 17829 1460 0,'3'7'206'0,"7"2"-75"16,8-6-20-16,7-22-12 15,0-10-2-15,4-21-28 16,1-12-13-16,-9-11 0 16,6-2 0-16,-11 3-4 15,-3 2-3-15,-1 9-26 16,-7 3-12-16,-4 14 7 15,-2 12 7-15,-3 25 3 16,0 11 0-16,4 22-15 16,-4 11-13-16,10 16-6 15,3 8 1-15,11 12 1 0,6-1 1 16,3-1 4-16,6-3 1 16,-3-17 8-16,-1-9-25 15,-6-14-48-15,-6-12-29 16,-11-9-402-16</inkml:trace>
  <inkml:trace contextRef="#ctx0" brushRef="#br0" timeOffset="312959.4851">2125 17730 1557 0,'12'0'245'0,"21"0"-183"15,10-3-6-15,6 0-32 16,2 1 9-16,-10-2-125 15</inkml:trace>
  <inkml:trace contextRef="#ctx0" brushRef="#br0" timeOffset="313128.036">1863 17487 1806 0,'-5'2'443'0,"-5"0"-297"15,8 4-78-15,18 7-65 16,15 5-3-16,24 3-14 16,8-4 398-16</inkml:trace>
  <inkml:trace contextRef="#ctx0" brushRef="#br0" timeOffset="313462.1768">2579 17741 1479 0,'3'10'272'0,"4"6"-13"0,12-1-118 16,-2-2-4-16,11-9-40 16,-1-5-24-16,-2-9-27 15,-1-8-7-15,-5-8-8 16,-8-3-2-16,-10-6-10 15,-6 2-3-15,-14 4-7 16,-5 4-5-16,-6 11-4 16,-1 7-1-16,0 13-6 15,6 15-2-15,9 11-3 16,2 8-1-16,11 11 6 16,-3 0 0-16,7 0 3 15,5-2 2-15,9-5 0 16,6-10 2-16,-2-9-24 15,2-8-15-15</inkml:trace>
  <inkml:trace contextRef="#ctx0" brushRef="#br0" timeOffset="313745.9306">3202 17616 1477 0,'-8'15'299'0,"-4"14"-11"16,-15 6-102-16,-2 1-33 16,-5-2-65-16,0-8-29 0,6-14-15 15,-4-8-10-15,6-11-27 16,2-7-7-16,7-5-14 16,7-4-1-16,15-3-3 15,6 2 1-15,13 5 7 16,5 4 1-16,1 11 9 15,4 10 7-15,-6 14 8 16,2 10 5-16,-2 9-3 16,-3-5 47-16</inkml:trace>
  <inkml:trace contextRef="#ctx0" brushRef="#br0" timeOffset="314301.5811">4515 17443 1616 0,'-15'14'373'15,"-2"13"-124"-15,9 14-124 16,4 1-24-16,19 6-60 16,5-3-10-16,18-13-16 15,7-7-5-15,4-22-3 16,3-10-1-16,-6-22-3 16,-8-9-1-16,-7-7 1 15,-12-6 2-15,-18-2 7 16,-10 1 1-16,-25-1-2 15,-7 2-2-15,-20-2-1 0,-1 0-1 16,6 13 5-16,2 7 4 16,14 26 4-16,6 16 0 15,11 22-4-15,11 7-9 16,25 6-9-16,13-4-4 16,19-10-6-16,13-1 2 15</inkml:trace>
  <inkml:trace contextRef="#ctx0" brushRef="#br0" timeOffset="314862.0887">5076 17419 1025 0,'5'1'447'16,"3"-1"-223"-16,12 0-23 15,6 0 5-15,17-4-47 16,10 2-38-16,10 1-61 15,2 1-23-15,-14 6-25 16,-11 1-23-16,-14 1-83 16</inkml:trace>
  <inkml:trace contextRef="#ctx0" brushRef="#br0" timeOffset="315080.5218">5117 17541 1500 0,'3'6'291'0,"3"-1"-33"0,17 6-98 16,13-4 0-16,16-4-72 15,12-3-28-15,8-4 173 16,-3-5-672-16</inkml:trace>
  <inkml:trace contextRef="#ctx0" brushRef="#br0" timeOffset="315528.4322">5977 16990 1344 0,'-5'-8'293'0,"3"2"-15"0,2 14-89 16,-4 13-20-16,4 27-74 15,-4 6-16-15,0 27-23 16,4 7-14-16,5-3-20 15,4-3-9-15,7-19-5 16,-2-12-2-16,8-19-2 16,1-9 0-16,4-19 2 15,4-4-2-15,-4-8-21 16,0-4 373-16</inkml:trace>
  <inkml:trace contextRef="#ctx0" brushRef="#br0" timeOffset="315692.0008">5798 17326 1632 0,'-2'2'341'0,"2"0"-152"16,10 4-67-16,26-2-65 0,8 1-12 16,11-4-31-16,7-1 24 15,3 0 362-15</inkml:trace>
  <inkml:trace contextRef="#ctx0" brushRef="#br0" timeOffset="315978.2278">6605 17436 1559 0,'-7'14'292'0,"-14"13"-98"15,-5 5-46-15,-10-1-34 16,-1-1-32-16,3-10-40 15,3-5-7-15,-3-15-17 16,3-11-5-16,6-13-25 16,3 0-13-16,21-9-9 15,6 3 0-15,16 3 12 16,2-1 9-16,6 15 5 16,4 7 3-16,-3 18 15 15,2 10 11-15,-5 12 9 16,-7 3 0-16,-4 4-9 15,-2 3-3-15,-2-8 71 16,0-3-199-16</inkml:trace>
  <inkml:trace contextRef="#ctx0" brushRef="#br0" timeOffset="316357.2176">6709 17415 1633 0,'10'8'351'15,"6"6"-172"-15,3 11-101 16,0 3 11-16,-14 6-21 15,-6-4-8-15,-7-2-4 16,-1-6-14-16,4-10-27 16,3-8-2-16,4-13-8 15,5-2-4-15,4-18-7 16,8 1-2-16,6-1 2 16,-1 1 1-16,2 15 2 15,-1 2 2-15,-6 17 6 16,-2 3 14-16,-8 16 16 15,-2 6 4-15,-3 3-3 16,-3 4 13-16,4-5 126 16</inkml:trace>
  <inkml:trace contextRef="#ctx0" brushRef="#br0" timeOffset="316624.6458">6854 17195 1512 0,'8'2'269'0,"6"-2"-10"15,7 1-142-15,11-1-74 16,4 0 8-16,10 0-12 16,2-1-9-16</inkml:trace>
  <inkml:trace contextRef="#ctx0" brushRef="#br0" timeOffset="316878.1383">7273 17090 1369 0,'1'-9'238'16,"0"-16"-39"-16,4 0-20 16,1 2-28-16,4 1 3 15,-2 14-33-15,-5 0-11 16,1 14-25-16,-4 4-13 0,-3 8-26 15,1 8-7-15,0 10-5 16,1 7-9-16,6 7 9 16,3 1 65-16</inkml:trace>
  <inkml:trace contextRef="#ctx0" brushRef="#br0" timeOffset="317329.5627">7834 16924 1500 0,'-8'12'269'0,"-15"8"-62"15,-14 28-73-15,-4 12 3 16,-7 20-28-16,11 11-24 16,21 11-28-16,16 2-11 15,30-14-31-15,19-13-5 16,12-27-20-16,1-11-12 0</inkml:trace>
  <inkml:trace contextRef="#ctx0" brushRef="#br0" timeOffset="317675.0557">8130 17335 1447 0,'-8'-5'225'0,"-12"1"-59"15,-2 7-18-15,-1 14-55 16,3 10-15-16,11 8-42 16,3 2-13-16,18 5-13 15,7-3-1-15,13-10 1 16,9-3 11-16,7-13 16 0,-1-12 3 15,-2-14 4-15,-9-10 2 16,-14-10 5-16,-9-3 4 16,-19-4 6-16,-10 3-10 15,-27 1-18-15,-6 5-10 16,-11 15-13-16,4 6-4 16,22 12-6-16,11 6-8 15</inkml:trace>
  <inkml:trace contextRef="#ctx0" brushRef="#br0" timeOffset="317871.4282">8460 17552 1614 0,'2'0'394'0,"2"5"-62"15,-2 0-125-15,-2-5-89 16,0 0-38-16,0 0 203 16,0 0-787-16</inkml:trace>
  <inkml:trace contextRef="#ctx0" brushRef="#br0" timeOffset="318303.8199">8686 17494 1462 0,'-1'3'203'0,"-1"5"-116"16,3-8-4-16,8-4 10 16,2-8-13-16,14-12-12 15,1-4-10-15,3-11-25 16,0-1-6-16,-13-3 4 15,-8 1 2-15,-8 9 18 16,-3 5 11-16,-8 18-6 16,4 10-3-16,-5 21-25 15,1 10-14-15,9 17-14 16,-3 3-1-16,12 7 0 16,-1-3 27-16,1-7-5 0,6-5-209 15</inkml:trace>
  <inkml:trace contextRef="#ctx0" brushRef="#br0" timeOffset="318783.283">9246 17270 1050 0,'-7'-3'382'15,"-6"-3"-245"-15,-10 0-34 16,-4 0 4-16,-6-3-21 16,-1 1-13-16,6 0-37 15,8 7-17-15,6 3-23 16,2 4-1-16,2 8-3 15,-2 4 1-15,2 5 3 16,1 1 2-16,3-2 4 16,3-6 4-16,4-8 7 15,2-3 11-15,6-6 8 16,2-7 3-16,7-3 4 0,4 2 5 16,10 5-6-16,3 5 1 15,7 13 0-15,-2 1-4 16,-2 10 1-16,-6 3 2 15,-13 7-3-15,-12 0-5 16,-20-3 3-16,-11-3-4 16,-17-7-2-16,-4-7-2 15,-4-7 2-15,0-7-13 0,11-9-18 16,6 1 364-16</inkml:trace>
  <inkml:trace contextRef="#ctx0" brushRef="#br0" timeOffset="319157.6122">9438 16956 1485 0,'16'20'239'16,"23"27"-65"-16,8 22-16 15,-2 26-10-15,-8 9-3 16,-25 10-27-16,-18-1-30 16,-29-9-26-16,-5-14-15 0,-1-22-28 15,2-13-15-15,16-27-1 16,6-12 245-16</inkml:trace>
  <inkml:trace contextRef="#ctx0" brushRef="#br0" timeOffset="321409.9655">10067 17379 1228 0,'-7'0'297'16,"-4"0"-135"-16,4-5-42 16,1-9 6-16,6-6-40 15,4-7-21-15,7-9-33 16,5 1-1-16,7 1 24 16,7 7 2-16,5 20 2 0,-3 8-2 15,-3 27-28-15,1 14-1 16,-4 8 1-16,2 2-2 15,2-13-10-15,-2-16-2 16,6-20 0-16,-4-14 0 16,-8-16 0-16,-8-4 1 15,-17-3-10-15,-9 4-16 16,-9 9-57-16,3 8-40 16</inkml:trace>
  <inkml:trace contextRef="#ctx0" brushRef="#br0" timeOffset="321664.0726">10042 17649 1455 0,'-2'0'264'0,"4"-2"18"16,15 0-40-16,29-5-63 15,18 6-21-15,14 1-66 16,4 5-32-16,-6 8 31 0,-3 0 237 16</inkml:trace>
  <inkml:trace contextRef="#ctx0" brushRef="#br0" timeOffset="323880.248">10955 17240 1091 0,'-5'3'373'0,"0"6"-190"16,2 2-18-16,15 9-10 15,11 6-15-15,25 9-28 0,12 4-8 16,4-3-32-16,-3-4-18 15,-22-1-16-15,-20-4-14 16,-27 3-5-16,-10 0-3 16,-27-12-11-16,-6-2-2 15,6-16-18-15,-1-13-10 16,21-14-1-16,11-5-5 16,15-13 11-16,13-4 7 15,15-9 17-15,4-4 11 0,5 3 10 16,-3 9 2-16,-16 14-1 15,-10 13-6-15,-28 16-8 16,-11 9-4-16,-13 13 8 16,-2 3-16-16,14 0 369 15</inkml:trace>
  <inkml:trace contextRef="#ctx0" brushRef="#br0" timeOffset="324122.053">11461 17609 1605 0,'1'2'390'15,"-1"-4"-41"-15,1 2-147 16,-1-1-109-16,0 0-18 16,0-1 266-16</inkml:trace>
  <inkml:trace contextRef="#ctx0" brushRef="#br0" timeOffset="324733.4967">12011 17158 1135 0,'0'-1'351'0,"-1"1"-193"15,-6 3-15-15,-9 1-50 0,-3 4-31 16,-8-3-36-16,-2-1-6 15,-2-3-11-15,2-1-2 16,3 0-3-16,9-1-3 16,6 1-2-16,0 1-2 15,10 3-2-15,-4 0 0 16,4 7-1-16,5 3 9 16,-3 5 19-16,5 5 15 0,2 2 19 15,-5-3 0-15,8-4-15 16,-1-4-13-16,6-9-15 15,5-2-2-15,10-4 7 16,5 0 5-16,13 3 0 16,3 4 7-16,-1 7 0 15,-6 4-6-15,-19 9 8 16,-13 4 5-16,-26 5 16 16,-17-1 5-16,-18 0-5 15,-7-5-7-15,-2-16-23 16,3-11-4-16,11-17-28 15,10-3-26-15,14-8-66 16,17 1-60-16,7-3-198 16</inkml:trace>
  <inkml:trace contextRef="#ctx0" brushRef="#br0" timeOffset="325192.3539">12337 17077 1232 0,'-8'2'329'16,"-7"1"-89"-16,1 2-83 15,6 7-31-15,4 3-58 16,4 3-20-16,3 0-23 15,6-1-11-15,13 1 10 16,5-3 10-16,12-7 18 16,2-4 7-16,0-11-12 15,-8-6 1-15,-12-12 7 0,-12-1 12 16,-23-3 8-16,-11 6-9 16,-25 7-25-16,-1 7-15 15,6 11 0-15,4 4 30 16</inkml:trace>
  <inkml:trace contextRef="#ctx0" brushRef="#br0" timeOffset="328310.9543">12857 17601 1523 0,'-3'7'299'16,"-5"1"-56"-16,5 0-95 15,3-2 349-15</inkml:trace>
  <inkml:trace contextRef="#ctx0" brushRef="#br1" timeOffset="537603.6018">14537 17786 1509 0,'3'9'243'0,"3"3"-104"16,9-13-17-16,9-13 1 0,4-27-11 16,4-15-25-16,7-24-42 15,2-13-8-15,-3-11-9 16,-4-3-3-16,-12 7-6 15,-7 8-7-15,-9 31-7 16,-4 17 0-16,-6 39-5 16,-4 16 3-16,0 30 3 15,1 16-2-15,7 25 2 16,9 14-1-16,11 11-3 16,6-3 0-16,10-14 1 15,2-11 0-15,2-30 3 16,-1-14 1-16,-4-19 4 15,-6-12-14-15,-11-13-50 16,-6-6-50-16</inkml:trace>
  <inkml:trace contextRef="#ctx0" brushRef="#br1" timeOffset="537774.142">14664 17502 1501 0,'20'10'255'16,"28"3"-80"-16,4-1-21 0,5 5-53 15,-3-8-10 1,-12 1-253-16</inkml:trace>
  <inkml:trace contextRef="#ctx0" brushRef="#br1" timeOffset="538147.9768">15440 17453 1325 0,'-15'0'303'0,"-12"0"17"16,-8 11-134-16,3 1-26 16,3 13-78-16,7 5-38 15,12 5-27-15,9 3-7 16,14 2-6-16,9-7 2 15,10-10 4-15,2-7 2 16,0-15 3-16,-3-2 3 16,-18-13 7-16,-8-3 2 15,-15 0 5-15,-12-6-24 0,-7 7 241 16</inkml:trace>
  <inkml:trace contextRef="#ctx0" brushRef="#br1" timeOffset="538404.2941">14462 17203 1574 0,'-2'-5'314'0,"-5"1"-122"0,4 5-54 15,15 21-91-15,8 8-19 16,22 15 82-16</inkml:trace>
  <inkml:trace contextRef="#ctx0" brushRef="#br1" timeOffset="538891.2437">15589 17524 1399 0,'4'-7'244'0,"6"1"-23"15,3 4-37-15,1 9-64 16,4 8-22-16,-3 9-46 15,-10 3-12-15,-5 11-10 16,-7 2-3-16,-3-2-14 16,6-4-6-16,6-16-9 0,1-12-12 15,8-21-13-15,2-9-2 16,0-10 8-16,10-7 8 16,-5 1 11-16,1 1 2 15,-7 8 2-15,-3 5 1 16,-6 15 4-16,-6 7 5 15,-8 12 10-15,-1 11 4 0,0 12-1 16,2 7-4-16,15 1-13 16,7-1-5-16,15-8-3 15,9-4-33-15</inkml:trace>
  <inkml:trace contextRef="#ctx0" brushRef="#br1" timeOffset="539180.4004">16039 17557 1643 0,'2'6'330'0,"4"11"-210"16,3 6-9-16,-4 8-15 16,-3 6-22-16,-1 4-24 15,-3-9-10-15,-3-10-18 16,7-10-10-16,9-20-4 15,4-7-2-15,0-17 0 0,4-6-1 16,-1-1-2-16,-1 7-2 16,8 7 9-16,-4 10 14 15,-4 15 17-15,-4 7 10 16,-8 21 0-16,0 9-13 16,-4 7-10-16,1-3-21 15,7-1 106-15</inkml:trace>
  <inkml:trace contextRef="#ctx0" brushRef="#br1" timeOffset="539600.269">16610 17518 1374 0,'-11'-4'285'0,"-12"4"29"15,1 8-175-15,-2 9-28 16,7 11-67-16,6 5-20 16,11 1-19-16,10 0-4 15,9-2 2-15,8-9 0 16,-2-9 13-16,6-5 4 16,-9-11 37-16,-4-5 21 15,-16-3 25-15,-7-2 13 16,-19 2-35-16,-8 3-22 0,-1 2-31 15,-2 4-23 1,17 0-384-16</inkml:trace>
  <inkml:trace contextRef="#ctx0" brushRef="#br1" timeOffset="540044.4165">16838 17577 1502 0,'3'-4'245'0,"4"4"-88"0,6 7-26 16,1 12-25-16,-3 4 1 16,-4 13-24-16,-7 4-4 15,-5-5-30-15,0 1-16 16,4-13-20-16,3-11-1 16,7-16-3-16,3-8 0 15,5-20 0-15,5-2-3 0,2-1-3 16,6 1-1-16,-2 13-2 15,-10 1 1-15,-4 18 14 16,-5 8 13-16,-6 12 11 16,-1 10 3-16,-4 8-12 15,-1-1-10-15,1 2-12 16,6-2 2-16,5-12-42 16,3-6 355-16</inkml:trace>
  <inkml:trace contextRef="#ctx0" brushRef="#br1" timeOffset="540215.9564">17383 17502 1567 0,'-2'-4'401'0,"-1"-2"78"0,-2 3-231 15,-1 0-135-15,4 3-42 16,0 1-75-16,2-1-33 15,0 0 323-15</inkml:trace>
  <inkml:trace contextRef="#ctx0" brushRef="#br1" timeOffset="540349.3701">17432 17656 1845 0,'3'0'500'0,"3"0"-297"16,0 0-44-16,-6-1-81 15,0 0-25-15,0 0-546 16</inkml:trace>
  <inkml:trace contextRef="#ctx0" brushRef="#br1" timeOffset="540703.154">18028 17046 1591 0,'1'-2'310'0,"2"10"-104"15,-3 12-40-15,3 25-47 16,0 17-11-16,1 21-55 16,1 8-8-16,-7-3-20 15,3-3-2-15,-4-26-51 16,0-14-29-16</inkml:trace>
  <inkml:trace contextRef="#ctx0" brushRef="#br1" timeOffset="540994.3511">18059 17129 1573 0,'11'-15'304'0,"19"-10"-109"16,-4 5-34-16,1 23-65 15,-5 5-16-15,-14 10-31 16,-6 9-9-16,-16 7-7 16,-2 3-9-16,2 0-18 15,7-3 0-15,14-16-18 0,9-4-3 16,15-7-1-16,7-2 0 16,10 5 12-16,3 4 2 15,-7 7 1-15,-14 6 2 16,-29 8 7-16,-16 5 4 15,-29 8 3-15,-8-3-1 16,-5-9 8-16,6-6-15 16,23-21 363-16</inkml:trace>
  <inkml:trace contextRef="#ctx0" brushRef="#br1" timeOffset="541322.1848">18477 17585 1468 0,'15'-3'253'16,"14"2"-57"-16,-2-5-80 15,-7-3-6-15,-2 0-28 16,-8-5-19-16,-5-10-16 15,-5-1-12-15,-11-7-23 16,-1 3-4-16,-3 8-7 0,0 3-2 16,1 17-10-16,-5 5-1 15,0 18-3-15,-1 9 0 16,6 13 5-16,4 9 2 16,10 5 2-16,1 1 3 15,10-2 0-15,1-5 14 16,4-6 1-16</inkml:trace>
  <inkml:trace contextRef="#ctx0" brushRef="#br1" timeOffset="541931.4423">18917 17369 1350 0,'-14'-3'253'0,"-19"-3"-46"0,0 7-35 16,3 11-87-16,6 5-26 15,12 2-37-15,12 1-13 16,16 0-9-16,8-7 0 16,9-3 0-16,2-3 3 15,-5-9-1-15,-4 0 1 16,-12-1-2-16,-10-4-1 15,-6 1-2-15,-10 1 0 16,-17 5-1-16,-4 7 1 0,-3 5 2 16,0 9 5-16,14 3 4 15,8-1 1-15,14 2 3 16,8-4-1-16,16-6-1 16,5-2 3-16,11-6 1 15,2-4 0-15,-5-11 1 16,-1-8-1-16,-14-12-4 15,-2-1 0-15,-7-1-1 16,-3 4-3-16,-3 11 1 16,0 1 13-16,-3 17 19 15,-4 10 3-15,-2 11 4 16,-6 5-14-16,3 7-22 16,5-1-4-16,3-1-18 15,5-3-23-15</inkml:trace>
  <inkml:trace contextRef="#ctx0" brushRef="#br1" timeOffset="542073.0635">19064 17205 1899 0,'-3'0'446'15,"-1"6"-381"-15,4 2-17 16,16 8 348-16</inkml:trace>
  <inkml:trace contextRef="#ctx0" brushRef="#br1" timeOffset="542410.5764">19265 17452 1682 0,'19'-1'368'0,"23"-4"-215"15,4 2-54-15,-7 1-59 16,-12-4-17-16,-8 5-6 16,-6-4-5-16,-6 2-24 15,4 0-36-15,-11-4-94 16,-4 2-32-16,-8-2 15 15,4 0 42-15,1 7 95 0,6 1 57 16,0 12 79-16,-5 4 40 16,-2 12 30-16,0 6-8 15,0 1-72-15,2 6-34 16,5-8-26-16,-1-6-39 16</inkml:trace>
  <inkml:trace contextRef="#ctx0" brushRef="#br1" timeOffset="542964.5586">19832 17384 1496 0,'-14'-6'283'16,"-19"-5"-27"-16,-2 5-41 15,-2 8-98-15,4 4-37 16,11 8-65-16,6 2-12 16,13 5-7-16,7 2-3 15,13-2 1-15,6-4 1 16,5-3 4-16,0-6 0 0,-3-6-4 15,-4-1-8-15,-10-5-7 16,-6-3-4-16,-11-1 3 16,-8 2 10-16,-9 5 4 15,-4 5 6-15,-1 9 4 16,4 3 2-16,9 3 6 16,7-3 3-16,11 5 1 15,10-3 0-15,16-2-4 16,4-1-4-16,11-6-3 15,2-1-3-15</inkml:trace>
  <inkml:trace contextRef="#ctx0" brushRef="#br1" timeOffset="543281.1245">20523 17386 1499 0,'19'-2'264'15,"13"-6"-76"-15,13 0-92 16,8 1-15-16,-1 0-36 16,0 6-11-16,-9 6-15 15,-7 0-3-15,-16 6-48 16,-2-4-49-16</inkml:trace>
  <inkml:trace contextRef="#ctx0" brushRef="#br1" timeOffset="543430.7279">20714 17391 1552 0,'0'9'298'0,"-2"20"-87"16,2 3-40-16,0 6-55 16,1 3-30-16,3-8-40 0,3-1 9 15</inkml:trace>
  <inkml:trace contextRef="#ctx0" brushRef="#br1" timeOffset="543839.2359">20917 17438 1636 0,'14'11'311'0,"12"12"-210"16,2 3-34-16,-9 10 3 15,-6-4-1-15,-11-3-13 16,-4-4 1-16,-6-8-21 15,0-6-11-15,5-11-11 16,-1-3-5-16,4-16-17 16,6-4-11-16,5-11-13 15,10 0 1-15,10 4 11 0,-2 4 9 16,-1 15 11-16,-3 8 2 16,-11 15 10-16,-4 5 2 15,-9 10 2-15,-1 1-1 16,-1-4-4-16,-1 2-39 15,4-17-147-15</inkml:trace>
  <inkml:trace contextRef="#ctx0" brushRef="#br1" timeOffset="544028.923">21271 17448 1520 0,'6'-2'304'0,"6"4"-56"16,1 8-32-16,-2 13-104 15,0 3-28-15,-3 8-18 16,0-3 2-16,-1-7-11 15,4-5-9-15,3-15-14 16,4-1-3-16,1-13-4 16,1-7-4-16,0-6-5 15,-5-3-7-15,0-1-14 16,-2 6 108-16</inkml:trace>
  <inkml:trace contextRef="#ctx0" brushRef="#br1" timeOffset="544567.953">22244 17228 1649 0,'19'-4'316'0,"22"-2"-201"15,-7 7-43-15,-3 14-8 16,-13 6 7-16,-14 19 0 16,-4 11 7-16,-7 11-8 15,-1-1-15-15,0-10-25 16,9-7-8-16,11-16-7 16,9-8 0-16,13-13 1 15,2-10 1-15,4-16-3 16,-2-4-3-16,-5-14-5 15,-3-3-4-15,-13-9-2 16,-4-1 1-16,-10 5 0 0,-3 9 0 16,-6 21-1-16,-3 9-1 15,-4 21 3-15,2 10 0 16,7 17 4-16,3 8-3 16,13 3-3-16,1-1 12 15,6-11 37-15,5-4 250 16</inkml:trace>
  <inkml:trace contextRef="#ctx0" brushRef="#br1" timeOffset="544888.6956">22826 17564 1660 0,'-1'5'374'0,"0"13"-166"0,1 11-54 15,0 10-44 1,3 6-24-16,1-2-31 0,-1 2-7 16,3-6-20-16,1-7-29 15,1-16 9-15</inkml:trace>
  <inkml:trace contextRef="#ctx0" brushRef="#br1" timeOffset="545225.4296">22745 17592 1574 0,'15'-7'304'0,"18"-9"-107"16,12 5-46-16,1 4-51 16,-6 4-23-16,0 5-42 15,-13 5-12-15,-11 3-2 16,-7 5-2-16,-20 4-2 15,-7-1-2-15,-10 2-6 16,-2-4-1-16,5-7-3 16,5-4 1-16,14-5-7 15,6 1-4-15,16-1-1 16,7 0-1-16,5 5 6 16,1 3 1-16,-9 9 3 15,-7 5 8-15,-13 3 9 16,-14 1 2-16,-12 0 2 0,-7-4-2 15,2-12 41-15,5-10 260 16</inkml:trace>
  <inkml:trace contextRef="#ctx0" brushRef="#br1" timeOffset="545530.7697">23381 16981 1400 0,'4'-12'302'16,"3"-12"76"-16,-4 24-194 16,0 11-51-16,5 32-66 15,-4 10-31-15,8 22-24 16,-5 9 11-16,-7 6 356 16</inkml:trace>
  <inkml:trace contextRef="#ctx0" brushRef="#br1" timeOffset="545662.0018">23429 17773 1740 0,'-4'0'518'0,"-1"1"-34"16,5 0-366-16,-1-1-37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3T08:41:09.62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19028 3717 1259 0,'0'-5'295'0,"0"-2"-94"0,-2 5-7 16,-4 12-50-16,2 12-5 16,-4 17-39-16,3 11-13 15,-2 16-25-15,4 6-13 16,2 22-18-16,2 4-5 16,3-4-16-16,-4-10-3 15,5-13-3-15,0-12 2 16,-2-16 1-16,3-5 1 15,-5-25 0-15,-1-12-16 16,6-19-32-16</inkml:trace>
  <inkml:trace contextRef="#ctx0" brushRef="#br0" timeOffset="399.2763">19011 3784 1362 0,'-1'-1'252'16,"1"-1"-31"-16,10 2-30 16,11 6-72-16,11 0-4 15,21 2-45-15,18 1-21 16,22-2-28-16,6 1-8 15,-5-5-5-15,-12-3-1 0,-17-2-30 16,-5-5-34-16,-9 2-105 16,-7-1-17-16</inkml:trace>
  <inkml:trace contextRef="#ctx0" brushRef="#br0" timeOffset="885.9051">19448 3747 857 0,'-7'-2'520'15,"-6"0"-298"-15,-12 12-72 16,-13 7-1-16,-10 15-50 16,-8 6-22-16,1 4-41 15,2 3-14-15,8-3-17 16,9 1-4-16,14-4-10 15,2-9-23-15,14-13-77 16,4-12-44-16,7-15-121 16</inkml:trace>
  <inkml:trace contextRef="#ctx0" brushRef="#br0" timeOffset="1135.6205">19585 3735 829 0,'-1'0'513'16,"-8"7"-260"-16,-1 4-73 16,-10 8-40-16,-4 5-18 15,-19 5-44-15,-5 3-2 16,-16 7-21-16,-5 2-18 0,9 5-24 16,4 0-7-16,13-3-5 15,10-4-1-15,6-9-2 16,9-5-15-16,12-11-53 15,5-4-34-15,13-13-84 16,8-6-79-16</inkml:trace>
  <inkml:trace contextRef="#ctx0" brushRef="#br0" timeOffset="1360.0323">19674 3792 1223 0,'-8'3'294'0,"-13"11"-118"16,-6 2-28-16,-15 8-26 16,-6 6-20-16,-15 10-38 15,-3 7-11-15,-11 15-23 16,4 5-10-16,7-5-13 16,9-3-5-16,21-15-2 15,7-8 4-15,16-10-49 0,6-9-47 16,7-12-114-16,6-7-93 15</inkml:trace>
  <inkml:trace contextRef="#ctx0" brushRef="#br0" timeOffset="1584.9139">19692 3884 1557 0,'-5'2'77'16,"-3"3"-12"-16,-14 10 76 15,-8 3-13-15,-12 16-38 16,-6 7-13-16,-11 17-27 16,-4 8-14-16,-8-2-22 15,6-3-8-15,10-18-4 16,10-7-11-16,19-17-33 16,7-5-34-16,15-9-121 15,7-6-96-15</inkml:trace>
  <inkml:trace contextRef="#ctx0" brushRef="#br0" timeOffset="1784.119">19691 4007 1360 0,'-10'8'224'15,"-18"15"-77"-15,-4 3-28 16,-6 12-20-16,-6 7-29 15,-5 6-40-15,-6 0-9 16,-2 1-9-16,-1-3-6 16,10-7-1-16,7-6-23 15,16-15-135-15</inkml:trace>
  <inkml:trace contextRef="#ctx0" brushRef="#br0" timeOffset="1988.8019">19661 4214 1256 0,'-11'10'292'16,"-13"7"-115"-16,-5 8-55 16,-1 6-8-16,-6 6-56 15,1-3-24-15,0 0-22 16,0-6-4-16,9-2-9 15,5-3-38-15</inkml:trace>
  <inkml:trace contextRef="#ctx0" brushRef="#br0" timeOffset="2173.2717">19710 4288 1506 0,'-13'8'266'0,"-8"8"-78"16,-6 6-94-16,-4 4-5 16,-3 4-54-16,-4 4-21 15,6-3-10-15,3-7 8 0,14-7 29 16</inkml:trace>
  <inkml:trace contextRef="#ctx0" brushRef="#br0" timeOffset="3112.2872">19408 3310 1341 0,'-14'6'247'16,"-11"5"-84"-16,14 0-42 15,9-3-6-15,16-7-43 16,11-2-21-16,21-4-9 15,8-1-6-15,19 2-20 16,10 4-3-16,6 0-8 0,3 5 0 16,-10 3 3-16,-11-3-1 15,-19 1 2-15,-8-5-8 16,-11-2-34-16,-5-4-34 16,-9-1-74-16,-4 1-26 15,-12-1-27-15,-4-1 37 16,-10 4 27-16,-4-2-49 15,-3 1 131-15,1 2 52 0,-1-2 55 16,3 1 6-16,0-1 36 16,0-2-19-16,4 1-19 15,-3-3 4-15,5-1 5 16,-5 0 5-16,4-6-3 16,4 6 9-16,4 2-10 15,4 1-4-15,-2 9-15 16,2 0-9-16,-2-3-18 15,0 0-3-15,20 10-16 16,37 18-3-16,-23-17-2 16,-6 1 0-16,-2-1 2 15,-2 4 2-15,-12-1 1 16,-2 2 3-16,-11 0 15 16,-9-2 6-16,-9 2 2 15,-2-2 1-15,-4-6-17 16,6-1-6-16,6-3-9 0,6-8-19 15</inkml:trace>
  <inkml:trace contextRef="#ctx0" brushRef="#br0" timeOffset="3679.9493">20470 3068 1501 0,'10'-5'236'0,"3"-5"-106"16,-1 6-24-16,-6 12-30 15,-6 5-13-15,-2 15-19 16,-4 2-6-16,-2 3-10 0,2 4-7 15,3-2-7-15,7-4 0 16,10-5-4-16,2-6-2 16,7-13 0-16,-3-5-1 15,2-9 1-15,1-9 1 16,-1-8 0-16,-1-8-2 16,-4-8-7-16,-3 0-2 15,-11 1-2-15,-1 7 1 0,-5 17 4 16,-3 6 0-16,-1 19 0 15,-4 4 3-15,3 13 11 16,0 8 3-16,5 4 3 16,4 4-4-16,6-8-10 15,4-2-3-15,6-13-30 16,5-3-45-16</inkml:trace>
  <inkml:trace contextRef="#ctx0" brushRef="#br0" timeOffset="4224.0907">20819 3395 919 0,'-4'1'443'0,"2"1"-235"16,2-1-96-16,0-1-42 15,0-1-6-15,0-1-19 16,4-3-7-16,13-16 2 15,30-25 2-15,-33 30 0 16,0 5 2-16,-4 8-8 16,-2 3 1-16,-1 10-5 15,0 4-8-15,1 6-7 16,1 4-1-16,2-3-9 16,0-3-3-16,3-4-3 15,-4-5 3-15,-3-6-48 0,-3 6-38 16,-8-9-184-16</inkml:trace>
  <inkml:trace contextRef="#ctx0" brushRef="#br0" timeOffset="4360.7679">20911 3404 1554 0,'10'0'302'0,"10"-2"-70"0,3 2-158 16,-1-3-22-16,2 0-25 15</inkml:trace>
  <inkml:trace contextRef="#ctx0" brushRef="#br0" timeOffset="4675.8264">21200 3119 1558 0,'6'-2'278'16,"10"1"-106"-16,7 0-74 16,13 1-32-16,4 1-23 15,0 0-22-15,0 3-25 16,-9-2-49-16</inkml:trace>
  <inkml:trace contextRef="#ctx0" brushRef="#br0" timeOffset="4833.7398">21215 3235 1521 0,'-1'8'263'0,"1"1"-71"16,13 0-91-16,20-9-76 16,11-3 5-16,13-9-35 15,1 1-53-15</inkml:trace>
  <inkml:trace contextRef="#ctx0" brushRef="#br0" timeOffset="5118.0551">21643 3222 1408 0,'2'-7'191'15,"8"-15"-105"-15,0-6-29 16,4-12 0-16,1 0 3 16,-1 0-13-16,1 4-5 15,-4 11 3-15,-4 4 6 16,-3 15 7-16,-4 7 16 0,-4 19-13 16,2 8-15-16,1 14-9 15,-2 5-10-15,3 3-12 16,3 4-3-16,2-8-46 15,5-4-82-15</inkml:trace>
  <inkml:trace contextRef="#ctx0" brushRef="#br0" timeOffset="5253.6938">21928 3279 1806 0,'1'0'398'0,"-2"-4"-328"16,-1 4-10-16</inkml:trace>
  <inkml:trace contextRef="#ctx0" brushRef="#br0" timeOffset="5826.2893">22351 3074 1425 0,'-13'10'209'0,"-17"15"-76"15,-7-5-28-15,-8-11-20 16,-1-5-19-16,7-19-35 16,5-6-5-16,16-10-19 0,11 1-4 15,15 1 6-15,11 4 4 16,19 12 16-16,3 2 6 16,14 20-2-16,-1 6 1 15,-17 17 6-15,-12 12 4 16,-23 10 2-16,-12 6-5 15,-19-4-13-15,-2-2-12 16,-4-16-7-16,5-10 0 16,14-16-5-16,3-13-3 0,13-8-6 15,4-1-5-15,15-5 0 16,11 6 1-16,10 2-38 16,7 3-41-16,2 4 50 15</inkml:trace>
  <inkml:trace contextRef="#ctx0" brushRef="#br0" timeOffset="6364.8377">22727 2872 1487 0,'3'4'237'15,"7"11"-84"-15,-2 4-36 16,0 6-39-16,-1 5-15 0,-6-7-28 15,-1-3-6-15,0-12 0 16,0-7-4-16,2-7-5 16,3-8-5-16,0-5-7 15,5-4-4-15,3-1 1 16,2 5 6-16,5 9 10 16,-5 2 4-16,-5 11 9 15,0 5-4-15,-7 3-4 16,-1 8-3-16,2 3-9 15,-2-3-5-15,0-3-4 16,7-6-1-16,-5-11-2 16,3-4 0-16,8-2-2 15,-5-6-3-15,4 1-3 16,-2-1-1-16,-4 1 1 16,2 4 0-16,-2 6 3 15,0 8 0-15,-3 9 1 16,-4 5 2-16,-3 3-7 15,1-1-21-15,1-3-78 16</inkml:trace>
  <inkml:trace contextRef="#ctx0" brushRef="#br0" timeOffset="6546.4048">22743 3184 1480 0,'1'0'284'0,"6"0"46"0,21-2-211 16,6-5-38-16,10-1-31 16,0 1-27-16,-6 4-10 15,-1 3-28-15,-5 3 7 16</inkml:trace>
  <inkml:trace contextRef="#ctx0" brushRef="#br0" timeOffset="6843.4481">22938 3282 1497 0,'-12'1'237'0,"-14"4"-94"0,6 3-24 16,11 5-38-16,3 4-22 15,13 0-35-15,8 2-8 16,10-2-1-16,10-1 4 16,-5-1 11-16,-8 0 6 15,-12 4 21-15,-12-1 5 16,-18-1-5-16,-6 2-6 16,-14-7-25-16,-3-5-7 15,3-3-6-15,-1-5 317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3T08:43:06.382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2123 9504 1451 0,'-9'-1'237'0,"-17"-4"-53"0,-10 2-12 16,-5 5-46-16,-5 6-22 16,5 9-53-16,10 6-20 15,19 5-34-15,9 4-5 16,23 2-2-16,13-2 1 16,15-6 6-16,1-4 3 15,1-12 2-15,-6-4 3 0,-13-6 0 16,-8-2 4-16,-22-2 3 15,-10 4-1-15,-24 0-1 16,-8 4-3-16,-19 6-1 16,-6 3-2-16,4 13 0 15,4 4 3-15,24 12 1 16,13 3 3-16,22 3 3 16,14-3-4-16,23-7 0 15,12-5-1-15,9-14-1 16,1-4 2-16,-4-11 4 15,-9-4-15-15,-10-6-77 16,-7-6-59-16</inkml:trace>
  <inkml:trace contextRef="#ctx0" brushRef="#br0" timeOffset="141.9993">1672 9754 1558 0,'-3'0'301'15,"1"3"-114"-15,12 4-64 16,15 0-102-16,10 3 11 16,11 0 152-16</inkml:trace>
  <inkml:trace contextRef="#ctx0" brushRef="#br0" timeOffset="448.7093">2405 9821 1489 0,'-15'-4'268'0,"-18"-8"-49"16,2 9-49-16,3 13-65 15,4 9-31-15,12 13-52 16,5 4-5-16,19 0-18 15,6-2 0-15,16-10 2 16,5-4 3-16,5-15 6 16,1-1 1-16,-18-9 9 15,-2 1 5-15,-25-4 8 16,-14 0-5-16,-10 8-10 16,-12-3-3-16,0 7-52 0,3-2-22 15</inkml:trace>
  <inkml:trace contextRef="#ctx0" brushRef="#br0" timeOffset="600.5041">2550 9849 1645 0,'14'-1'390'16,"16"0"-142"-16,1 1-72 0,2 3-92 16,1-1-36-16,-1 1-30 15,-3-3 0-15,-3 0-77 16,-5-1-62-16</inkml:trace>
  <inkml:trace contextRef="#ctx0" brushRef="#br0" timeOffset="742.1289">2774 9828 1576 0,'-1'11'333'15,"-1"8"-99"-15,4 9-113 16,1 1-39-16,1 1-49 15,-1-4-8-15,10-5-106 16</inkml:trace>
  <inkml:trace contextRef="#ctx0" brushRef="#br0" timeOffset="1127.8805">3047 9889 1481 0,'-4'11'261'0,"-7"5"-63"16,1 5-84-16,9 4-25 16,3-2-36-16,5-1-12 15,14-3-13-15,0-7-5 0,10-9-4 16,6-3-1-16,-7-8 1 16,2-4-1-16,-6-4-3 15,-6-5-1-15,-7-1-2 16,-5 2-1-16,-7 2 1 15,-1 6-1-15,0 12-1 16,-4 6 7-16,1 9 4 16,1 2 2-16,2 2-5 15,2-1-6-15,13 2-8 16,7-4-1-16,10-4 2 16,6-7 1-16,3-5 8 15,-8-3 24-15,-4-11 25 16,-4 0 3-16,-12-10-4 15,-2-5-22-15,-11 0-30 16,-4-1-25-16,-5 5 27 16</inkml:trace>
  <inkml:trace contextRef="#ctx0" brushRef="#br0" timeOffset="1514.8498">4162 9782 1573 0,'13'0'298'16,"23"0"-132"-16,9 0-36 15,12-1-49-15,10 0-29 16,-6-4-28-16,-7 1-8 15,-13-1-3-15,-14 0-24 16,-9 3-109-16,-6 1-128 16</inkml:trace>
  <inkml:trace contextRef="#ctx0" brushRef="#br0" timeOffset="1659.4558">4461 9803 1537 0,'0'9'282'0,"3"14"-81"15,2 0-36-15,4 6-60 16,0-2-30-16,-3-2-44 16,0-3-3-16,4-6-70 15,-5-3-45-15</inkml:trace>
  <inkml:trace contextRef="#ctx0" brushRef="#br0" timeOffset="1942.2469">4902 9821 1474 0,'-7'-4'275'15,"-14"-3"-29"-15,-3 2-34 16,-8 2-80-16,0 3-43 16,4 8-53-16,6 6-21 15,10 9-20-15,4 4-6 16,17 3-1-16,6 0 1 15,15-4 4-15,8-7 2 16,2-10 5-16,2-9 0 16,-5-10 5-16,-7-8 5 0,-14-9 13 15,-11-3 6-15,-13-4 0 16,-2 0-5-16,-13 8-17 16,-2 3-8-16</inkml:trace>
  <inkml:trace contextRef="#ctx0" brushRef="#br0" timeOffset="2426.5009">5878 9711 1372 0,'-10'1'287'16,"-10"1"16"-16,-7 6-127 15,-3 5-21-15,1 3-75 16,9 5-24-16,8 9-42 16,9 3-8-16,13 6-8 15,11-3 1-15,17-9 5 16,4-9 3-16,3-19 8 15,-1-6 2-15,-16-13 10 16,-6-5 4-16,-21-4 15 16,-15-2 0-16,-17 5-13 15,-13 5-11-15,-9 15-12 16,0 6-22-16,10 10 346 16</inkml:trace>
  <inkml:trace contextRef="#ctx0" brushRef="#br0" timeOffset="3639.1941">6077 9752 1377 0,'-3'-1'246'0,"-5"2"-62"16,1 4-23-16,0 12-86 15,4 4-28-15,7 10-5 16,5 0 6-16,12-3 23 16,7-4 9-16,8-13-4 0,5-4-8 15,-1-14-17-15,-4-4-7 16,-11-8 5-16,-7 2-2 15,-10-1-9-15,-3-2-7 16,-5-1-39-16,0-3-53 16,-2 1-78-16</inkml:trace>
  <inkml:trace contextRef="#ctx0" brushRef="#br0" timeOffset="3770.4792">6196 9496 1627 0,'-7'5'313'0,"5"2"-200"16,2 4-27-16</inkml:trace>
  <inkml:trace contextRef="#ctx0" brushRef="#br0" timeOffset="4146.0273">6701 9659 1330 0,'-15'-4'293'0,"-14"-1"-4"16,-6 8-124-16,2 7-31 16,2 8-76-16,5 6-26 15,18 6-36-15,7 4 0 0,14 4 3 16,11 2 1-16,7-8 9 16,6-4 1-16,1-12 4 15,0-5 3-15,-7-8 23 16,-12-8 21-16,-19-7 18 15,-11-3 4-15,-17 2-22 16,-6 1-26-16,-4 3-48 16,4-3 76-16</inkml:trace>
  <inkml:trace contextRef="#ctx0" brushRef="#br0" timeOffset="4347.4863">6757 9757 1292 0,'6'-5'288'0,"21"-3"-52"0,6-2-55 16,15 2-79-16,4 2-16 16,-2 5-40-16,1 2-14 15,-11 3-26-15,-4 0-35 16,-16-1 110-16</inkml:trace>
  <inkml:trace contextRef="#ctx0" brushRef="#br0" timeOffset="4489.1079">6988 9775 1678 0,'-2'11'387'0,"2"14"-159"15,1 3-55-15,2 4-69 16,2-1-25-16,-1-4-24 15,4-3 294-15</inkml:trace>
  <inkml:trace contextRef="#ctx0" brushRef="#br0" timeOffset="4966.9358">7235 9833 1475 0,'10'-4'275'0,"10"-1"-38"0,4 9-101 16,-2 3-22-16,-4 10-48 16,-6 2-10-16,-9 3-17 15,2 0-7-15,-10-7-11 16,4 0-7-16,1-6-8 15,0-9-2-15,9-11-22 16,-1-8-5-16,7-9-2 16,-1 5 1-16,6 5 16 15,0 7 5-15,-2 12 3 16,-2 5 4-16,-7 10 10 16,-3 3 3-16,-6 7 0 15,0 4 12-15,-2-8-74 16,0 1-116-16</inkml:trace>
  <inkml:trace contextRef="#ctx0" brushRef="#br0" timeOffset="5175.3872">7685 9684 1790 0,'3'6'441'16,"-1"12"-260"-16,0 12-57 15,-2 19-39-15,0 12-6 0,1 9-18 16,1 4-17-16,2-6-18 16,1-7-9-16,3-13-17 15,-1-7-19-15,-1-15-57 16,-1-7-31-16</inkml:trace>
  <inkml:trace contextRef="#ctx0" brushRef="#br0" timeOffset="5327.6753">7748 9939 1698 0,'16'-6'329'0,"23"-2"-273"16,1 3-24-16,-5 2-11 15,-1 3 342-15</inkml:trace>
  <inkml:trace contextRef="#ctx0" brushRef="#br0" timeOffset="5580.7231">8216 9802 1543 0,'-11'8'348'16,"-16"16"4"-16,-6 1-128 16,-7 0-99-16,-4-1-29 15,3-13-47-15,3-6-16 16,4-11-21-16,11-5-13 15,8-11-29-15,6-1-11 0,9-2-16 16,3-1 3-16,9 10 20 16,8 2 10-16,8 9 22 15,5 9 11-15,8 11 23 16,-4 9 6-16,1 13 0 16,-4 0-5-16,-8 1 18 15,-4-4 207-15</inkml:trace>
  <inkml:trace contextRef="#ctx0" brushRef="#br0" timeOffset="6255.0441">9289 9420 1359 0,'-17'1'223'0,"-18"2"-88"16,2 0-15-16,15 7-52 15,9-4-16-15,15 5-16 16,8 0-11-16,10-1 2 16,6 2 0-16,1-2-12 15,3 2-6-15,-9 1-4 16,-6 0 2-16,-12 0 28 16,-5 1 11-16,-9 2 16 15,-3 5-1-15,-2 0-22 0,-4 2-10 16,8-4-15-16,-1-2-4 15,9-3-7-15,9-3-4 16,2-7-6-16,6 2-4 16,1-1-1-16,-3-1 2 15,-13 6 5-15,-3 3 5 16,-13 10 4-16,-10 9 5 16,-5 14 17-16,-1 1 10 0,2 1 13 15,11-2 0 1,19-13-12-16,9-9-9 0,19-6-16 15,2-10 5-15,7-3 88 16,1 0-508-16</inkml:trace>
  <inkml:trace contextRef="#ctx0" brushRef="#br0" timeOffset="6829.369">9943 9723 1086 0,'-3'-4'386'16,"-1"-6"-210"-16,-11 5-31 15,-4-1 4-15,-8 5-25 16,1 3-14-16,2 5-45 16,7 3-25-16,10 4-34 15,-2-1-8-15,16 2-4 16,-3-5-2-16,13-1 2 16,7-2 2-16,-5-3 3 15,6-1 0-15,-11-3-2 16,-2-2 1-16,-12 1-5 15,-9 1 1-15,-8 9 2 16,-9 5-2-16,1 6 13 16,4 1 4-16,8 4 4 15,12-1 1-15,7 0-3 16,6-2-4-16,8-2 0 0,5-3-3 16,2-14-8-16,3 0-20 15,-2-13-55-15</inkml:trace>
  <inkml:trace contextRef="#ctx0" brushRef="#br0" timeOffset="7123.9301">10000 9590 1413 0,'12'-12'255'16,"12"-16"-22"-16,5 8-25 0,9 10-66 16,1 10-33-16,4 23-36 15,-10 2-3-15,-9 17 1 16,-7 6-1-16,-9 9-19 15,-5 8-14-15,-3-6-19 16,4-4-5-16,-1-18-4 16,2-11-1-16,-1-20 2 15,0-7-1-15,-3-18-2 16,0-4 0-16,-1-9-6 16,-8 0-1-16,0 8-3 15,0 6-2-15,-10 21-1 16,0 12 3-16,-15 18 0 15,-4 9 3-15,4 3 29 16,5-6 51-16</inkml:trace>
  <inkml:trace contextRef="#ctx0" brushRef="#br0" timeOffset="7593.9249">10690 9758 1308 0,'2'10'281'16,"5"10"-78"-16,-9 13-34 16,-8 6-26-16,-10 5-41 15,-7-3-25-15,-4-10-37 16,-4-10-8-16,7-16-11 15,2-8-6-15,6-16-15 16,5-5-5-16,5-12-10 16,7 1-2-16,10 0 5 15,5 3-2-15,13 13 7 16,2 7 11-16,9 13 38 0,1 9 14 16,-4 14 10-16,1 10-5 15,-10 11-29-15,0 1 14 16,-3-2 317-16</inkml:trace>
  <inkml:trace contextRef="#ctx0" brushRef="#br0" timeOffset="8216.249">10842 9721 1524 0,'6'3'224'0,"6"6"-123"16,11 0-52-16,10-2-2 15,0-2-1-15,1-6-9 16,-3-4-6-16,-8-1-4 15,-6-3-3-15,-12 0-15 16,-5 3-9-16,-10 2-15 16,-11 6-2-16,-6 10 0 0,0 5 6 15,3 6 5-15,12 1 9 16,10 5 13-16,7 0 9 16,12 0 23-16,3-5 6 15,4-8-2-15,2-5-3 16,-1-11-14-16,0-6-4 15,-1-11-10-15,0-4-3 16,-6-8-7-16,-3 3-3 0,-2 4-7 16,-5 8-2-16,-3 13-6 15,4 6-2-15,-9 18 10 16,0 6 6-16,-3 5 9 16,-1-1 2-16,1-11-7 15,0-6-2-15,4-11 5 16,5-5 1-16,5-13-1 15,1-6 0-15,3-10-8 16,-1-6-2-16,-1 4-3 16,6 4-1-16,-3 12-4 15,-1 9-4-15,-1 14 1 16,0 10 4-16,-2 12 3 16,1 7 4-16,-5 3 1 15,-1-1 16-15,-5-6-40 16,-2-10 201-16</inkml:trace>
  <inkml:trace contextRef="#ctx0" brushRef="#br0" timeOffset="8352.9718">11217 9555 1868 0,'1'7'425'16,"-1"3"-334"-16,4 10 330 15</inkml:trace>
  <inkml:trace contextRef="#ctx0" brushRef="#br0" timeOffset="8790.8265">11474 9964 1556 0,'12'5'302'16,"10"4"-80"-16,11 1-136 15,2-6 0-15,2-4-34 0,-2-8-2 16,-8-11-15-16,-1 1-5 16,-15-10-9-16,0-1-3 15,-11-4-7-15,-6 2-4 16,-10 4-7-16,-6 5-1 16,-8 10-5-16,-1 4-4 15,1 12-3-15,7 7-5 16,5 15 0-16,6 7 2 0,8 13 13 15,4 4 6-15,11 7 17 16,1-5 5-16,5-4-1 16,-2-3-4-16,-3-14-9 15,1-2-12-15,-2-14-195 16</inkml:trace>
  <inkml:trace contextRef="#ctx0" brushRef="#br0" timeOffset="8966.3466">11831 9804 1655 0,'-2'9'366'16,"-1"9"-157"-16,2 9-127 15,1 5-27-15,5 4-13 0,-2-4-24 16</inkml:trace>
  <inkml:trace contextRef="#ctx0" brushRef="#br0" timeOffset="9329.4223">12162 9782 1157 0,'-7'-8'373'0,"-9"-6"-109"16,-6 2-31-16,-9 6-89 15,3 5-34-15,2 4-63 16,4 9-21-16,11 12-24 15,3 1-3-15,12 11-2 16,8 1 1-16,13-6 3 16,5-6 4-16,8-12 6 15,2-8 5-15,-7-15 8 16,-8-6 4-16,-9-11 6 16,-9-5-2-16,-15-4 0 15,-2 4-14-15,-13 5 64 0</inkml:trace>
  <inkml:trace contextRef="#ctx0" brushRef="#br0" timeOffset="9715.6127">12657 9666 1644 0,'2'5'351'0,"5"14"-184"15,-3 7-46-15,7 12-65 16,0 6-11-16,1 7-15 16,-2 1-3-16,-2-7-4 0,-5-8-2 15,-3-17-45-15,-4-9 406 16</inkml:trace>
  <inkml:trace contextRef="#ctx0" brushRef="#br0" timeOffset="9850.249">12569 9836 1776 0,'9'0'454'16,"19"1"-246"-16,2 2-59 0,18-2-95 15,8-1-21-15,3 0 4 16,3 1 304-16</inkml:trace>
  <inkml:trace contextRef="#ctx0" brushRef="#br0" timeOffset="10365.1813">13443 9729 1440 0,'-11'-2'240'0,"-19"-1"-40"15,0 6-38-15,2 11-84 16,0 5-24-16,10 9-51 16,6 4-5-16,12 3 0 15,5-2 13-15,15-6 30 16,5-8 10-16,2-7 12 16,1-11-6-16,-12-8-13 15,-4-7-5-15,-12-8-10 16,-3 0-6-16,-12 2-29 15,-2 3-18-15,-1 8-62 16</inkml:trace>
  <inkml:trace contextRef="#ctx0" brushRef="#br0" timeOffset="10762.3875">13537 9739 1519 0,'3'-2'283'15,"-2"3"-77"-15,0 5-58 16,-2-6-70-16,0 2-21 16,-5 26-7-16,0 34-1 15,19-25-6-15,4-3-6 0,10-10-10 16,3-8-3-16,-7-15-4 16,0-6 0-16,-4-11 2 15,-7-4 0-15,3-3-2 16,-6-4-4-16,-7-2-5 15,-2 5-4-15,-7 8-7 16,0 7-3-16,-2 12-8 16,3 4-1-16,2 10 1 15,2 3 3-15,10 3 5 16,2 3 3-16,10-6 11 16,4-3 5-16,1-5 11 15,2-3 0-15,-4-10 1 16,-4-6-1-16,-8-7-7 15,-4-3-1-15,-7 0-35 16,-3-2-44-16,-1-2-95 0,-3 0-351 16</inkml:trace>
  <inkml:trace contextRef="#ctx0" brushRef="#br0" timeOffset="10868.6959">13781 9580 1600 0,'-4'-11'367'15,"-2"-10"-84"-15,1 5-45 16,3 7-87-16,0 5-49 15,1 7-53-15,3 7-19 16</inkml:trace>
  <inkml:trace contextRef="#ctx0" brushRef="#br0" timeOffset="11260.423">14138 9607 1579 0,'0'9'327'0,"1"11"-103"16,4 23-114-16,-2 12-34 15,1 23-14-15,-1 6 0 16,-3 0-1-16,1 2-2 15,-1-14-21-15,-4-7-8 16,1-14-59-16,0-11-32 0,-1-22 221 16</inkml:trace>
  <inkml:trace contextRef="#ctx0" brushRef="#br0" timeOffset="11408.0171">14177 9908 1759 0,'7'0'350'0,"16"-1"-303"16,7 2-26-16,5 2-80 15,6 1-96-15</inkml:trace>
  <inkml:trace contextRef="#ctx0" brushRef="#br0" timeOffset="11662.9309">14707 9783 1593 0,'-11'8'364'0,"-5"6"-89"16,-15 9-128-16,-6 1-48 15,-7-4-57-15,-2-6-15 16,2-12-11-16,6-2 1 16,10-14-8-16,8-6-9 15,15-6-14-15,6-1-4 16,18 5-4-16,6 4 3 15,8 8 6-15,8 8 8 16,-4 7 16-16,0 12 7 0,-8 11 5 16,-4 6 0-16,-7 6 17 15,4 1 55-15</inkml:trace>
  <inkml:trace contextRef="#ctx0" brushRef="#br0" timeOffset="12250.5356">14985 9284 1189 0,'11'-3'322'0,"14"-4"-137"15,2 6-4-15,-3 5-49 16,-2 10-33-16,-11 17-17 16,0 9-5-16,-15 12 4 15,-5 0 2-15,-3-5-25 16,-1-3-11-16,4-11-15 16,9-8-8-16,5-14-5 15,2-6-2-15,10-8 2 16,-2-8-2-16,-2-3-2 15,-3 2 0-15,-5-1-5 16,-4 6-3-16,1 8-13 16,-2 4-4-16,0 12-3 15,-2 7-1-15,1 16 4 16,1 9 0-16,8 18 5 16,0 6 2-16,-6-6 6 15,1-5 4-15,-14-17 7 0,-8-12 1 16,-9-12 3-16,-3-4 1 15,-5-16 3-15,7-5-1 16,13-9 306-16</inkml:trace>
  <inkml:trace contextRef="#ctx0" brushRef="#br0" timeOffset="12864.2472">15459 9954 1740 0,'0'2'475'0,"-1"-1"-166"16,-1 3-102-16,1-4-123 15,-1 0 10-15</inkml:trace>
  <inkml:trace contextRef="#ctx0" brushRef="#br0" timeOffset="40782.9904">1652 10696 1544 0,'0'1'275'0,"5"2"-78"16,13 0-61-16,30 0-43 15,15-1-8-15,31-3-30 16,4-3-23-16,-2 1-15 16,-6-1-4-16,-27 0-66 15,-7-3-50-15,-17-4-223 0</inkml:trace>
  <inkml:trace contextRef="#ctx0" brushRef="#br0" timeOffset="40974.9849">2035 10722 1362 0,'-1'8'246'15,"-2"15"-43"-15,6 3-21 0,6 15-46 16,2 6-4-16,-1 7-35 16,-4 0-19-16,-1-4-39 15,-1-4-8-15,-4-11-43 16,3-5-40-16</inkml:trace>
  <inkml:trace contextRef="#ctx0" brushRef="#br0" timeOffset="41291.4731">2463 10952 1533 0,'-16'3'272'0,"-18"3"-84"0,3 1-70 16,12 12-63-16,5-3-21 16,18 8-34-16,9 2-1 15,15-6 0-15,5-2 1 16,9-10 5-16,0-8 1 15,1-7 4-15,-6-8 5 16,-18-7 46-16,-9-2 24 0,-22-2 15 16,-10 0-2-16,-19 8-47 15,-3 9-22-15,-5 3 198 16</inkml:trace>
  <inkml:trace contextRef="#ctx0" brushRef="#br0" timeOffset="41812.4151">3440 10897 1220 0,'-2'-6'309'0,"-2"-8"-118"15,-4 3-25-15,2 7-63 16,-7 3-23-16,-1 8-28 16,-1 7-6-16,3 10-21 15,7 6-4-15,8 1-15 16,12 2-5-16,11-10 8 15,0-6 10-15,8-4 17 16,-3-7 5-16,-12-6 11 16,-2-5 8-16,-16-7 0 15,-5 1-2-15,-16-4-12 16,-2 4-15-16,-6-1-53 16,-1-1-29-16</inkml:trace>
  <inkml:trace contextRef="#ctx0" brushRef="#br0" timeOffset="42095.8376">3690 10878 1462 0,'0'0'270'15,"-3"2"-25"-15,1 6-46 16,-2 6-73-16,-4-2-29 15,7 11-30-15,2 1-16 0,11 1-23 16,6 2-6-16,3-11-2 16,4-1 6-16,7-6 11 15,1-6 3-15,4-2-6 16,-5-2-7-16,-6-7-9 16,-3-4-4-16,-10-11 0 15,1-5-21-15,-11-13-74 16,-9-1-7-16</inkml:trace>
  <inkml:trace contextRef="#ctx0" brushRef="#br0" timeOffset="42207.54">3784 10671 1296 0,'-1'0'304'0,"1"0"-32"16,-1 3-35-16,1-3-109 15,0 0-26-15,7 12-314 16</inkml:trace>
  <inkml:trace contextRef="#ctx0" brushRef="#br0" timeOffset="42725.2229">4320 10824 1389 0,'-6'-8'278'16,"-3"-4"2"-16,-10 3-94 15,-1 6-23-15,-4 10-68 0,-2 4-28 16,9 14-41-16,1 5-14 15,15 9-13-15,4-1-5 16,12-1 1-16,6-4 4 16,8-16 2-16,2 0 2 15,-1-17 4-15,-7-8 2 16,-14-6 8-16,-8 0 2 16,-19-2-1-16,-11 2-3 0,-8 4-7 15,1-1-7-15,9 4-41 16,8 0-56-16</inkml:trace>
  <inkml:trace contextRef="#ctx0" brushRef="#br0" timeOffset="42880.1852">4434 10877 1523 0,'14'-3'306'15,"15"-1"-39"-15,7 3-130 16,2-1-44-16,7 3-54 15,-5 1-16-15,-8-2-6 16,-3-1-40-16,-15-3-132 16</inkml:trace>
  <inkml:trace contextRef="#ctx0" brushRef="#br0" timeOffset="43014.9922">4628 10837 1079 0,'-1'11'431'0,"1"16"-152"0,4 0-40 15,7 8-115-15,0 0-34 16,0-5-47-16,0 3 3 16,-2-10 19-16</inkml:trace>
  <inkml:trace contextRef="#ctx0" brushRef="#br0" timeOffset="43293.7988">4907 10975 1516 0,'3'10'263'0,"-1"14"-96"15,-6-6-36-15,1-5-65 16,-5-5-16-16,2-10-24 16,6-5-7-16,2-16-15 15,10-2-14-15,5-5-12 16,8 3-2-16,-2 5 4 15,-1 2 16-15,-2 16 30 16,-9 7 23-16,3 19 44 16,-7 7 6-16,-3 8-15 15,0-1-17-15,-4-2-42 16,4-2-3-16</inkml:trace>
  <inkml:trace contextRef="#ctx0" brushRef="#br0" timeOffset="43580.0425">5234 10761 1463 0,'-1'2'311'0,"0"13"98"15,3 12-178-15,6 27-103 16,4 9-1-16,5 11-26 16,4 3-12-16,-4 3-30 15,-2-2-20-15,-7-1-25 16,0-10-4-16,-1-23-31 16,-4-17-26-16,2-23 9 15,-3-5-449-15</inkml:trace>
  <inkml:trace contextRef="#ctx0" brushRef="#br0" timeOffset="43729.509">5347 11084 1632 0,'18'-7'322'15,"21"-2"-204"-15,-1-1-38 16,-5 1-26-16,3 9 19 15</inkml:trace>
  <inkml:trace contextRef="#ctx0" brushRef="#br0" timeOffset="43988.0312">5798 10963 1747 0,'-8'5'442'0,"-14"8"-212"16,-7 3-62-16,-11 5-80 15,0-1-34-15,2-8-34 16,5-6-8-16,11-9-16 16,6-7-14-16,8-12-27 15,8-1-2-15,11-5 8 16,4 0 8-16,10 7 20 16,3 3 2-16,8 17 16 15,3 4 18-15,0 22 22 16,-2 10 10-16,-9 2-11 15,-3-1-11-15,-3-3 290 16</inkml:trace>
  <inkml:trace contextRef="#ctx0" brushRef="#br0" timeOffset="44762.6214">6869 10798 1096 0,'-6'-5'365'0,"-9"-3"-200"16,-12 3-25-16,-4 5-19 0,-4 6-10 15,5 6-43-15,8 4-15 16,11 1-37-16,9 2-13 16,17-1-5-16,10-3-2 15,14-1 1-15,-1-6-3 16,5-3-19-16,-13-5-4 15,-11-5-5-15,-5 2 4 16,-22-7 12-16,-3 8 7 16,-18 1 3-16,-7 1 8 0,-7 8 16 15,2 2 11-15,9 10 13 16,11 1-1-16,13-1-5 16,8 5-5-16,10-7-1 15,9 0 1-15,13-3 4 16,3-6 0-16,7-8-7 15,-1-2-3-15,1-5-10 16,-6-5-1-16,-9-2-15 16,1-8-10-16,-12-7-7 15,0 3-3-15,-8-3 13 16,-4 6 8-16,-4 12 9 16,-1 5 13-16,-3 11 26 15,1 6 8-15,0 4 3 16,1 2-8-16,4 1-25 15,3-1-6-15,3-1-10 16,1-1 7-16,1-3-42 0,-6-4 4 16</inkml:trace>
  <inkml:trace contextRef="#ctx0" brushRef="#br0" timeOffset="44912.7304">6984 10568 1638 0,'-4'-1'362'0,"3"3"-177"16,-1 4-73-16,2-6-96 15,0 0-39-15</inkml:trace>
  <inkml:trace contextRef="#ctx0" brushRef="#br0" timeOffset="45114.1134">7235 10842 1664 0,'4'16'406'0,"7"21"-140"16,1 1-56-16,-3-3-100 15,5-2-37-15,0-11-43 16,-3-12-9-16,8-10-3 16,-6-10-2-16,3-16-2 15,6 0-4-15,-8-15-2 16,1 0-7-16,-1-1-45 15,-1 5-48-15,3 14-164 0</inkml:trace>
  <inkml:trace contextRef="#ctx0" brushRef="#br0" timeOffset="45544.7597">7804 10868 1325 0,'0'6'284'16,"5"7"-44"-16,-13 0-44 16,-3 7-18-16,-8 1-44 15,-7-1-25-15,-1-1-53 16,-3-5-16-16,3-6-20 16,8-8-5-16,1-8-12 15,3-10-7-15,8-7-16 16,-2-1-3-16,11-1 1 15,7 6 3-15,3 10 5 16,5 6 2-16,5 13 7 16,4 7 4-16,1 6 5 15,6 7 4-15,-7-3 0 16,4 3 0-16,-1-8 0 16,-1-6-1-16,-1-11 1 15,-4-11-2-15,-4-17-2 16,-4-6-3-16,-1-6-1 0,-2-1 2 15,0 8-1-15,-5 6-1 16,-7 16 16-16,1 9 14 16,-3 20 24-16,2 11 2 15,4 10-15-15,3-1 1 16,7 1 278-16</inkml:trace>
  <inkml:trace contextRef="#ctx0" brushRef="#br0" timeOffset="46190.2517">9269 10779 1472 0,'-12'20'257'0,"-19"27"-50"16,-6 5-35-16,-7 1-67 15,2-3-34-15,5-18-42 16,5-9-10-16,5-22-16 16,2-10-8-16,9-16-20 15,4-8-6-15,7-7 3 16,5-3 7-16,7 4 10 15,5 8 5-15,7 15 22 16,2 12 11-16,4 22 29 16,4 13 9-16,3 15-3 15,0 5-7-15,2-8-21 16,-1-2-10-16,-3-16-20 0,1-3-33 16,-5-12-395-16</inkml:trace>
  <inkml:trace contextRef="#ctx0" brushRef="#br0" timeOffset="46470.5352">9397 10862 1402 0,'8'10'249'0,"1"9"-22"16,-4 9-49 0,-7 2-49-16,-5-3-17 0,0-5-39 15,-3-4-23-15,7-14-24 16,2-4-8-16,0-15-6 15,8-9-4-15,-1-8-8 16,7-4-4-16,13 4-5 16,-3 5 0-16,14 12 2 15,-6 8 0-15,-6 14 11 16,-1 11 14-16,-12 15 15 16,-4 4 3-16,-8 4-5 15,0-5-1-15,3-11-45 16,6-3-53-16</inkml:trace>
  <inkml:trace contextRef="#ctx0" brushRef="#br0" timeOffset="46708.0763">9946 10928 1184 0,'0'-11'336'0,"-3"-11"-138"16,-9 3-23-16,-12 0 9 15,-4 5-14-15,-3 5-16 16,1 9-43-16,1 6-14 16,4 11-41-16,5 3-17 15,13 6-15-15,7 1 3 16,14 1 11-16,7-3 2 0,6-6-8 16,5-4-8-16,5-8-9 15,0-4 11-15</inkml:trace>
  <inkml:trace contextRef="#ctx0" brushRef="#br0" timeOffset="47128.2398">10078 10727 1625 0,'3'6'365'0,"2"16"-133"16,0 14-37-16,1 25-73 16,-1 9-13-16,-2 12-32 15,0 1-10-15,-3-7-22 16,-2 0-19-16,1-15-17 15,2-11-13-15,3-21-40 16,2-14 0-16</inkml:trace>
  <inkml:trace contextRef="#ctx0" brushRef="#br0" timeOffset="47278.4309">10139 11006 1464 0,'16'-2'229'0,"21"-6"-51"16,11-1-132-16,-1 3-36 16,-5-1-17-16,-5 5-48 0,-7-2-102 15</inkml:trace>
  <inkml:trace contextRef="#ctx0" brushRef="#br0" timeOffset="47487.75">10546 10917 1428 0,'2'-5'219'16,"-1"-11"-66"-16,-1 0-4 15,-8 2-29-15,-5-2 1 16,-9 6-12-16,-3 4-13 0,1 9-27 16,-6 6-12-16,10 11-29 15,6 4-8-15,14 7-9 16,9-1-3-16,14-5 0 16,8-1 1-16,7-19 2 15,4 2 1-15,-4-7-1 16,-9-7 4-16,-13-3 36 15,-6-7 298-15</inkml:trace>
  <inkml:trace contextRef="#ctx0" brushRef="#br0" timeOffset="47922.7766">10714 10842 1389 0,'10'6'246'16,"4"8"-44"-16,5 11-51 15,-3 2-27-15,-4 8 0 16,3-2-14-16,-2-10-16 15,2-4-7-15,-2-17-19 16,3-5-7-16,1-15-20 16,2-6-8-16,-1-7-16 15,-8-4 2-15,-4 3-38 16,0 6-32-16</inkml:trace>
  <inkml:trace contextRef="#ctx0" brushRef="#br0" timeOffset="48316.8469">11077 10853 1602 0,'-8'6'319'16,"-9"10"-159"-16,3 2-23 15,7 9-62-15,7 1-14 16,14-3-21-16,8 3-8 0,8-10-9 15,3-6-4-15,-3-12-3 16,-1-3 0-16,-4-13 1 16,-5-1 0-16,-5-5-3 15,-4-5-1-15,-9 3-4 16,1 5-1-16,-8 7-2 16,2 6-1-16,1 11 3 15,-3 4 3-15,11 12 5 16,2 3 0-16,5-1-3 15,5-3-4-15,3-7-4 16,3-4 3-16,-1-8 30 16,-1-5 9-16,-6-8 11 15,-2-7 0-15,-7-10-23 16,-4-3-11-16,-5-4-19 16,-5 2-21-16,-1 11-47 15</inkml:trace>
  <inkml:trace contextRef="#ctx0" brushRef="#br0" timeOffset="48689.657">11644 10730 1897 0,'-1'3'95'0,"-2"13"-9"15,-1 13 100-15,4 31-94 16,6 16-13-16,4 14-28 16,0 0 2-16,-1 0-6 15,-6-4-9-15,-3-7-15 16,4-8-9-16,0-25-18 16,-1-17-16-16,6-23 361 15</inkml:trace>
  <inkml:trace contextRef="#ctx0" brushRef="#br0" timeOffset="48836.4607">11720 11001 1688 0,'17'4'307'16,"21"2"-283"-16,1-5 2 15,5 0-28-15,-2-1-312 0</inkml:trace>
  <inkml:trace contextRef="#ctx0" brushRef="#br0" timeOffset="49194.8528">12224 10816 1574 0,'-14'-4'305'0,"-18"-4"-122"15,-5 3-28-15,0 8-65 16,5 4-30-16,14 7-44 16,8 3-9-16,12 1-7 15,10 2 0-15,10-1 1 16,3-1 3-16,7-5 0 16,-6-5-1-16,-4-7 0 0,-2-1-4 15,-11-6-21-15,-3 1-7 16,-8 0-12-16,-9 1 3 15,-6 5 17-15,-3 7 9 16,-4 7 16-16,2 1 4 16,5 2 0-16,4 1-1 15,13-4-7-15,7 3 0 16,14-3 0-16,4-4 6 16,0-5-22-16,1-2-49 0</inkml:trace>
  <inkml:trace contextRef="#ctx0" brushRef="#br0" timeOffset="49330.4886">12155 10626 1722 0,'-8'-7'379'0,"-1"-1"-230"16,3 5-79-16,6 5-75 15,9 6-38-15</inkml:trace>
  <inkml:trace contextRef="#ctx0" brushRef="#br0" timeOffset="49524.4913">12296 10745 1567 0,'7'15'326'0,"12"18"-99"16,0 8-35-16,-1 2-98 16,2 2-29-16,-5-7-15 0,1-10-2 15,-1-12 1-15,1-8 5 16,0-8-13-16,1-4-4 15,3-13-10-15,-2-7-5 16,1-6-9-16,-1-2 4 16,-4-1 116-16,-2 7-365 15</inkml:trace>
  <inkml:trace contextRef="#ctx0" brushRef="#br0" timeOffset="49958.2307">12914 10819 1439 0,'-10'-2'245'0,"-14"2"-36"0,-5 5-17 16,2 8-68-16,-2 0-31 15,12 9-55-15,7 5-11 16,10 4-4-16,10 5-1 15,7-4-1-15,6-4 3 16,8-9 9-16,5-8 4 16,6-11 1-16,-5-1 1 15,-8-16-12-15,-8-2-2 0,-16-13-2 16,-7-8-5-16,-16 2-9 16,-5 1-13-16,-4 11-52 15,2 7 5-15</inkml:trace>
  <inkml:trace contextRef="#ctx0" brushRef="#br0" timeOffset="50144.8007">13301 11055 1908 0,'0'2'555'0,"1"3"-304"16,3-1-70-16,-4-4 136 15</inkml:trace>
  <inkml:trace contextRef="#ctx0" brushRef="#br0" timeOffset="66851.2424">13767 10544 1362 0,'0'11'276'0,"-4"3"-12"16,1 18-55-16,-2 10-5 15,-1 16-68-15,6 8-34 16,2 2-51-16,3-5-18 16,1-17-22-16,3-8-19 0,4-20-55 15,-4-10-38-15,2-14-125 16,-8-10-182-16</inkml:trace>
  <inkml:trace contextRef="#ctx0" brushRef="#br0" timeOffset="67022.6486">13985 10559 1570 0,'-2'-1'337'0,"-1"2"-93"15,-3 9-29-15,0 24-81 16,0 4-30-16,0 16-35 15,2 7-19-15,6 3-26 16,6 0-7-16,4-10-11 16,7-11-22-16,3-19 222 15</inkml:trace>
  <inkml:trace contextRef="#ctx0" brushRef="#br0" timeOffset="67167.2612">13785 10786 1581 0,'13'1'307'16,"19"-1"-133"-16,13 3-73 15,15 0-46-15,6 1-13 16</inkml:trace>
  <inkml:trace contextRef="#ctx0" brushRef="#br0" timeOffset="67524.6288">14750 10791 1539 0,'-21'-8'278'0,"-16"-4"-95"15,1 5-30-15,9 11-51 16,6 8-27-16,11 16-37 16,12 9-10-16,16 9-15 15,3 3-2-15,14-7-1 16,1-7 1-16,3-9 0 16,1-12-1-16,-5-9 3 0,-10-6 2 15,-11-19 5-15,-9-5 1 16,-10-19 5-16,-6-10 8 15,-7-16 0-15,1-1-3 16,3 4-12-16,4 5-9 16,14 13-24-16,13 9-27 15</inkml:trace>
  <inkml:trace contextRef="#ctx0" brushRef="#br0" timeOffset="67951.6653">15060 10892 1557 0,'-8'5'274'15,"-7"6"-120"-15,4 9-29 16,12 5-11-16,7 3-14 15,15-3-19-15,9-3-18 16,5-9-14-16,2-5-5 16,-3-6-3-16,-7-5-4 15,-10-6-9-15,-5-6-5 0,-13-9-8 16,-1-3-22-16,-2-4-78 16,-2-1-54-16,0 0-227 15</inkml:trace>
  <inkml:trace contextRef="#ctx0" brushRef="#br0" timeOffset="68019.4808">15210 10745 1379 0,'-2'-1'234'0,"-6"-4"-90"16,4 5-16-16</inkml:trace>
  <inkml:trace contextRef="#ctx0" brushRef="#br0" timeOffset="68243.1691">15361 10874 1737 0,'6'8'423'0,"8"13"-219"0,3 5-57 15,1 4-92-15,4-3-14 16,1-7-23-16,4-6-4 16,-2-10 0-16,-3-4-1 15,2-16 2-15,-3-5-2 16,-8-11 3-16,-2-3-8 15,-7 4-45-15,-9 1 367 16</inkml:trace>
  <inkml:trace contextRef="#ctx0" brushRef="#br0" timeOffset="68558.3249">15894 10883 1467 0,'-3'5'285'0,"-6"12"3"16,0 4-52-16,-8 1-102 15,-4 3-35-15,-6-5-48 16,0-7-16-16,-2-10-18 16,5-8-5-16,4-8-7 15,6-2-6-15,9-5-19 16,-1 0-7-16,6-5-6 15,4 2 5-15,13 8 10 16,2 2 4-16,11 15 6 16,0 5 1-16,-1 14 5 0,-3 9 1 15,-6 2 9-15,-3 5 1 16,-4-3 30-16,-1-8-22 16</inkml:trace>
  <inkml:trace contextRef="#ctx0" brushRef="#br0" timeOffset="68784.83">16048 10805 1615 0,'1'11'388'16,"3"5"-67"-16,9 22-206 15,0 12-28-15,1 8-36 16,-3 5-4-16,-6 0-7 15,5 1-16-15,-10-8-15 16,2-4-7-16,-2-14-2 16,3-12-23-16,2-18-34 15,-2-8 394-15</inkml:trace>
  <inkml:trace contextRef="#ctx0" brushRef="#br0" timeOffset="69146.1034">16184 11058 1549 0,'16'-3'303'0,"11"-8"-102"16,4 2-51-16,1 2-18 16,-4-2-67-16,2 2-29 15,-6-3-27-15,-5 2-2 16,-7 1-7-16,-2 7 0 15,-4 14-2-15,3-2 1 16,-3 6 5-16,-2-7 3 16,-1 0 3-16,0-3 0 0,2-7-1 15,4-2 1-15,1-16-1 16,3 1-4-16,0-10-3 16,5 0-2-16,1 1-2 15,7 7 1-15,-9 11 1 16,-2 7 15-16,-4 20 47 15,-5 6 20-15,2 13 20 16,-2-4-15-16,2-2-40 16,-6-3 0-16,2-8 233 15</inkml:trace>
  <inkml:trace contextRef="#ctx0" brushRef="#br0" timeOffset="70408.7096">1746 11847 886 0,'-5'-1'517'0,"3"1"-288"0,5 2-33 16,-3-2-55-16,30 9-33 15,67 17-12-15,-27-15-21 16,7-2-31-16,-7-5-12 16,-14-5-16-16,-8-5-2 15,-18-2-16-15,-7 2-9 16,-21 1-12-16,-7 3-1 16,-19 2 11-16,-6 4 4 15,-4 8 6-15,-1 4 0 16,5 10 2-16,5 1-2 0,14 9 1 15,1-5-2-15,18 2 1 16,10-2 0-16,8-12 3 16,11 1 1-16,5-12 1 15,4-2-3-15,2-7-38 16,-1-3-3-16,-3-7-4 16,-4-4 9-16,-3-7 33 15,-4-1 4-15,-12-7 5 16,-5 0 3-16,-11 0 19 15,-12-1 15-15,-11 9 24 16,-8 7 6-16,-7 14-7 16,-2 4-12-16,4 11-27 15,3 3-10-15,11 4-14 16,9 3-2-16,15 0-1 16,6-2-2-16,12-2 2 0,5-7 0 15,6-3 1 1,1-1 1-16,-7-9 2 0,1 2 0 15,-13-10 2-15,-2-3 2 16,-1-2-1-16,-7-6 1 16,-5-1-1-16,-4-1-1 15,-8 6-3-15,-1 7-2 16,7 13-3-16,4 9-2 16,3 4-2-16,7 3 2 15,4-3 2-15,3-3 1 0,6-4 2 16,3-4 0-16,1-5 14 15,-3-4 11-15,-3-11 17 16,-5-3 9-16,-11-9-9 16,-6 1-9-16,-10-1-10 15,-5 1-8-15</inkml:trace>
  <inkml:trace contextRef="#ctx0" brushRef="#br0" timeOffset="71277.8833">3865 11827 1438 0,'-12'-4'227'0,"-15"-3"-52"15,-5 1-19-15,0 7-48 16,1 5-4-16,9 5-49 16,3 3-20-16,13 2-27 15,7 3-9-15,16 3-2 16,3-3 0-16,13-3 3 15,3-5 0-15,1-10 3 16,6-1-2-16,-15-6 3 16,-3 0-1-16,-19-5 0 15,-10 3 0-15,-18 3-1 0,-13 0-2 16,-6 9 0 0,2 4-1-16,8 6 0 0,7 4-3 15,13 3-1-15,3 1 0 16,12 4 0-16,6 0 1 15,12 1 1-15,3-7 3 16,11-6 1-16,4-7 2 16,8-9-1-16,-4-10-25 0,-7-10-117 15,-2-5-33-15,-19-11-6 16,1-2 45-16,-10-7 101 16,0-4 58-16,3-2 67 15,1 4 31-15,5 12 56 16,0 10 1-16,4 24-33 15,0 8-28-15,7 22-51 16,-3 12-15-16,-2 16-16 16,-2 6-6-16,-7 0-9 15,1-7-3-15,-3-15-6 16,-2-7-1-16,-2-13-1 16,-4-9 3-16,-4-10-8 15,-2-7-10-15,-13-11-25 16,-3-3-17-16,-6-2-14 15,-6 4 5-15,-3 10 23 16,0 7 9-16,0 10 14 16,5 4 33-16,16 4-59 15,7-2 47-15</inkml:trace>
  <inkml:trace contextRef="#ctx0" brushRef="#br0" timeOffset="71547.533">4724 11930 1608 0,'-4'14'374'0,"-4"15"-99"15,-9 1-112-15,0-1-42 0,-11 1-51 16,-3-8-20-16,3-5-26 16,-1-11-6-16,6-7-7 15,5-9-2-15,3-9-9 16,1 0-4-16,10-11-5 15,3 2-5-15,11 1 0 16,6 2-2-16,4 15 1 16,12 6 3-16,-2 15 5 15,3 7 2-15,-1 12 11 16,-5 4 66-16</inkml:trace>
  <inkml:trace contextRef="#ctx0" brushRef="#br0" timeOffset="72210.7465">4887 11907 1436 0,'6'2'240'16,"3"2"-44"-16,14 3-81 16,6-3-9-16,9 1-33 15,0-4-16-15,0-2-26 16,-3-4-10-16,-11-3-7 15,-5 1-8-15,-19 0-28 16,-7 3-10-16,-20 1-9 16,-3 4 4-16,-7 8 25 15,2 1 4-15,13 9 7 16,3 3 5-16,16 5 17 16,5 1 11-16,12 2 11 15,5-2 0-15,8-6-11 16,5-3-6-16,5-11-11 15,2-7-1-15,-8-10-2 16,2-2-2-16,-12-12-11 16,-3 3-2-16,-3-6-5 0,-4-1 2 15,0 6 4-15,-1 1 0 16,2 14 4-16,-2 9 10 16,-5 11 21-16,-3 6 6 15,-2 5 1-15,-2-5-9 16,-1-1-15-16,3-4-6 15,2-8-2-15,1-4 0 16,6-9-2-16,-1-8-2 0,7-5-3 16,0-6 0-16,6 1-1 15,-2 5-1-15,-1 7-1 16,2 10 5-16,-9 11 10 16,-2 7 2-16,-3 16 6 15,1 1 28-15,3 0-57 16</inkml:trace>
  <inkml:trace contextRef="#ctx0" brushRef="#br0" timeOffset="72615.7745">5715 12140 1565 0,'10'2'311'0,"9"1"-99"16,5 0-92-16,1-3-21 15,4-6-43-15,-1-2-12 16,-3-6-23-16,-2-3-7 15,-8-3-4-15,-7-5-1 0,-10-1-4 16,-12 1-1-16,-12 1-6 16,-10 4 0-16,-8 3-3 15,3 4 0-15,5 17-3 16,13 8-1-16,13 20-1 16,3 6 0-16,7 11 20 15,0 4 16-15,11 6 17 16,4 4 7-16,0-1-10 15,2-6 9-15,-2-11 313 16</inkml:trace>
  <inkml:trace contextRef="#ctx0" brushRef="#br0" timeOffset="72932.0243">5979 11824 1351 0,'7'-2'291'15,"-2"-2"3"-15,3 23-74 16,-1 9-37-16,-7 18-69 16,3 5-26-16,-4-1-42 15,-3-2-11-15,4-12-12 16,0-6-26-16,4-14 6 16</inkml:trace>
  <inkml:trace contextRef="#ctx0" brushRef="#br0" timeOffset="73066.6837">5912 11691 1622 0,'1'0'341'16,"3"-2"-144"-16,7 11-120 16,6 5-35-16,8 7-246 15</inkml:trace>
  <inkml:trace contextRef="#ctx0" brushRef="#br0" timeOffset="73554.5">6422 12043 1462 0,'-11'-11'250'0,"-14"-13"-47"15,-6 0-38-15,-13 2-43 16,3 4-14-16,1 10-39 16,13 8-18-16,9 17-39 15,8 11-13-15,11 2-4 16,8 1 2-16,12-7 3 16,7-6 1-16,8-5 3 15,-3-4 1-15,2-9 3 16,-7-2-1-16,-6-11 2 15,-1-3-1-15,-13-6 0 16,-2-3-2-16,-8 0-1 16,-5 3-1-16,-1 7-4 15,1 5 0-15,0 12-2 16,0 1-1-16,7 10-3 0,-4-1 1 16,14 8 1-16,4 1 1 15,2-2 6-15,11 3 7 16,1-9 19-16,2-3 8 15,1-7 13-15,0-7-1 16,-7-7-8-16,-3-7-4 16,-12-5-5-16,-6-2-5 15,-13-7-8-15,-4 3-3 16,-7 0-13-16,0 5 301 0</inkml:trace>
  <inkml:trace contextRef="#ctx0" brushRef="#br0" timeOffset="74302.4655">7690 11804 1340 0,'-9'-1'228'0,"-12"1"-96"16,-4 6-16 0,-8 4-17-16,5 5-17 0,7 0-31 15,5 0-16-15,17 0-27 16,8 0-5-16,14 0-1 15,11-1-1-15,6-1 2 16,1-5 0-16,-5-7 1 16,-9-1 2-16,-12-5 3 15,-8 2 1-15,-16-6-2 16,-4 5 0-16,-17 0-5 16,-5 2-2-16,0 5-1 15,3 1 0-15,10 9 0 16,6-2 2-16,10 9 6 15,4-1 3-15,10 1 7 16,6 2 2-16,10-6 3 16,7 3 0-16,4-12-1 15,2-3-3-15,-1-8-2 0,-3-9-3 16,-2-9-3-16,-7-2-2 16,-4-5-1-16,-5 0-2 15,-7 4-1-15,-1 2-1 16,-5 14 6-16,-4 5 14 15,-2 13 13-15,-1 10 3 16,0 8-6-16,5 1-14 16,2 0-13-16,5-3-1 15,0-8 3-15,0 0-6 0,0-8-36 16,-4-5 15-16</inkml:trace>
  <inkml:trace contextRef="#ctx0" brushRef="#br0" timeOffset="74454.5741">7846 11629 1571 0,'-4'-3'350'0,"-5"-3"-103"16,11 6-69-16,-1 8-138 16,1 2-26-16,9 6-72 15,-6 0-76-15</inkml:trace>
  <inkml:trace contextRef="#ctx0" brushRef="#br0" timeOffset="74622.1295">7999 11841 1306 0,'10'19'299'0,"13"21"-25"15,-1-3-25-15,1-1-89 0,-3-5-37 16,1-15-31-16,-3-4-5 16,-1-13 7-16,4-9-9 15,-2-13-28-15,-1-11-17 16,-1-6-25-16,-3-1-2 15,-7 4-39-15,-1 7-29 0,-2 11 338 16</inkml:trace>
  <inkml:trace contextRef="#ctx0" brushRef="#br0" timeOffset="75021.5471">8450 11907 1501 0,'-1'14'323'16,"-6"6"17"-16,0 0-148 15,2 1-59-15,-4-7-69 16,1-3-12-16,-3-10-29 16,0-4-6-16,2-11-41 15,-2-3-29-15,11-8-59 16,0-2-22-16,7-2 16 16,8 2 22-16,-1 10 62 15,4 5 19-15,4 13 24 16,-2 8 16-16,2 12 33 15,0 9 18-15,-3 6 8 0,3 3-10 16,3-3-12-16,1-7-12 16,4-14-13-16,-1-8-2 15,-3-11-13-15,-3-9-4 16,-6-7-1-16,-2-2-4 16,-7-6-5-16,0 0 0 15,-1 1-5-15,-4 4-5 16,2 15 17-16,-3 7 11 15,0 15 18-15,-1 7 5 16,2 6-15-16,-1 2-11 0,5-2 21 16,-1-1 255-16</inkml:trace>
  <inkml:trace contextRef="#ctx0" brushRef="#br0" timeOffset="75622.8065">9808 11870 1217 0,'-8'-7'314'0,"-6"-3"-105"16,-7 3-7-16,-12 7-52 15,-1 5-17-15,-5 12-60 16,9 6-25-16,19 8-34 16,9 3-9-16,19-4-5 15,9-3 0-15,16-9 2 16,3-5 2-16,-3-5 2 16,-6-7-1-16,-18-7 7 15,-12-6 0-15,-12-2 1 16,-11 0-3-16,-14 1-6 15,0 3 6-15,-1 1-1 0,5 2 271 16</inkml:trace>
  <inkml:trace contextRef="#ctx0" brushRef="#br0" timeOffset="75881.2123">9930 11858 1500 0,'0'2'276'0,"1"-1"-57"0,-1 7-104 16,5 3-29-16,2 7-37 16,0-1-10-16,9 6-17 15,0 1-6-15,7-3-8 16,1 1-2-16,2-8-3 16,0-6 10-16,-5-9 28 15,2-5 8-15,-6-14 12 16,-3-3-6-16,-8-6-24 15,-6-2-10-15,-7 5-18 16,-5 0-32-16,1 10 194 16</inkml:trace>
  <inkml:trace contextRef="#ctx0" brushRef="#br0" timeOffset="76102.6149">10253 11877 1532 0,'0'6'292'0,"11"10"-67"0,-3 2-53 16,10 6-65-16,-2 3-25 16,0-1-34-16,1-4-13 15,-2-11-5-15,6-4 5 16,-5-15 18-16,3-4 6 16,-2-11-5-16,-2-8-6 15,0-1-18-15,-4-4-6 0,-1 5-6 16,-2 8 23-16</inkml:trace>
  <inkml:trace contextRef="#ctx0" brushRef="#br0" timeOffset="76774.7748">10647 11805 1406 0,'9'2'232'16,"5"2"-62"-16,7 4-66 0,7 3-22 15,-2-1-28-15,5-1-9 16,-2-3-12-16,2-3-3 16,-4-5-15-16,-7-4-3 15,-8-1-12-15,-10-2-9 16,-12 6-16-16,-10-1-4 0,-10 8 7 16,-1 6 6-16,0 7 11 15,8 6 2-15,3 5 1 16,7 2 3-16,9-1 15 15,4-1 7-15,19-2 14 16,1-2 4-16,7-8-2 16,3-5-3-16,-1-11-9 15,1-5-4-15,3-6-10 16,-4-2-2-16,-5-7-2 16,-3-1-2-16,-5 2-4 15,-2 3 1-15,-3 10-8 16,0 3 6-16,-4 10 20 15,0 4 6-15,-4 5 14 16,-3 2-7-16,0-3-15 16,-2-4-5-16,1-7-4 15,-1-2 0-15,4-8-1 16,-2 5-1-16,0 0-3 16,3-13-2-16,20-40-3 0,-8 31-1 15,6 1-1-15,3 5-1 16,1 10 0-16,-3 1-4 15,-3 15 17-15,-2 14 6 16,-7 12 8-16,2 4 4 16,-6 1 36-16,-6-3 284 15</inkml:trace>
  <inkml:trace contextRef="#ctx0" brushRef="#br0" timeOffset="77317.72">11387 12069 1399 0,'5'4'225'15,"11"4"-65"-15,8-1-11 16,12-4-40-16,8 0-13 16,6-7-26-16,-1-6-20 15,-10-8-24-15,-9-2-7 0,-18-8-8 16,-11-2-2-16,-10 2-17 16,-15 0-11-16,-14 6-8 15,-2 6-1-15,-7 9 12 16,6 9 6-16,11 18 3 15,4 7 1-15,10 10-1 16,7 1 4-16,12 9 31 16,6 2 19-16,12 2 25 15,0 4 2-15,-2-8-26 16,1-2-14-16,-6-9-20 16,-2-8-32-16,1-16 395 15</inkml:trace>
  <inkml:trace contextRef="#ctx0" brushRef="#br0" timeOffset="77616.9396">11788 11916 1600 0,'8'12'298'0,"6"14"-176"0,-8 3-13 16,-6 2-25-16,-3-3-4 15,3-3-15-15,-4-6-16 16,8-11-21-16,1-6-7 16,7-14-9-16,9-3 0 15,-1-5-7-15,5-5-1 0,0 1-3 16,-1 3-7-16,-5 11 23 16,-6 7 17-16,-7 15 30 15,-6 7 17-15,0 8-22 16,-2 8-17-16,0-4-16 15,5-2-23-15,9-9 224 16</inkml:trace>
  <inkml:trace contextRef="#ctx0" brushRef="#br0" timeOffset="78068.5244">12243 11879 1488 0,'12'0'226'0,"15"0"-109"0,6 4-10 16,-2 0-42-16,-1 0-11 16,-5-1-22-16,-6-2-7 15,-7-1-8-15,-7-1-4 16,-8-3-4-16,-7 2-1 15,-12 1-6-15,-6 2 1 16,-2 7 23-16,2 3 6 0,7 8 14 16,3 2 9-16,10 5-13 15,1 1-1 1,15-1-7-16,5-5-7 0,9-3-9 16,4-3-2-16,2-13-2 15,3 3-1-15,1-11-1 16,3-8 0-16,-3-4-4 15,-2-8 0-15,-4-3-2 16,-3 4-1-16,-11 2-1 16,-5 5-1-16,-7 13-3 15,-5 6 12-15,0 14 8 16,2 10 2-16,3 5 8 16,1 2 2-16,6-2 309 15</inkml:trace>
  <inkml:trace contextRef="#ctx0" brushRef="#br0" timeOffset="78453.646">12803 11865 1439 0,'0'-2'306'16,"-4"-5"11"-16,4 20-110 16,2 11-57-16,2 17-87 15,7 10-14-15,-3-6-23 16,2-3-2-16,0-15 1 16,-3-5-21-16,6-11-58 15,1-4-49-15</inkml:trace>
  <inkml:trace contextRef="#ctx0" brushRef="#br0" timeOffset="78930.1506">13095 11900 1116 0,'-5'-2'377'16,"-12"0"-162"-16,-6 4-38 16,-19 6-49-16,-1 3-31 15,2 4-36-15,3 1-18 16,16-1-32-16,8 1-5 15,17-2-2-15,8 1-1 0,14 1 4 16,10-5 0-16,6-1 0 16,3-4-1-16,4-3-5 15,-6 3-26-15,-1-6-59 16,-7-1-18-16,-10-13-6 16,-4 1 22-16,-7-6 51 15,-3-1 22-15,0 3 40 16,1 2 16-16,-4 6 31 15,-2 5 15-15,-1 12 3 16,-3 4 4-16,1 11-15 16,2 1-11-16,-4-1-15 15,1 1-8-15,-2-11-15 16,2-2-8-16,2-11-7 16,4-3-3-16,6-7-3 0,1-4-2 31,-7 7-6-31,1 1-1 0,26-20-2 0,-1-4-1 15,2 10-1-15,-17 17-2 16,-3 11 11-16,-5 9 6 16,-4 10 9-16,-3-4 1 15,-3 3-6-15,2 1-6 16,-2-2-6-16,-2-1-14 16</inkml:trace>
  <inkml:trace contextRef="#ctx0" brushRef="#br0" timeOffset="79096.8291">13354 11564 1610 0,'2'5'356'0,"3"7"-125"15,1 7-87-15,1 15-43 16,0 4 322-16</inkml:trace>
  <inkml:trace contextRef="#ctx0" brushRef="#br0" timeOffset="80698.9662">13918 12067 1518 0,'-3'4'302'0,"-1"1"-25"0,-2 3-81 16,4-1-39-16,1-1 290 15</inkml:trace>
  <inkml:trace contextRef="#ctx0" brushRef="#br0" timeOffset="124361.5982">16064 2633 1344 0,'-9'-2'276'15,"-10"0"-38"-15,-6 13-44 16,-2 12-19-16,-7 26-49 16,5 10-26-16,17 18-41 15,12-1-16-15,29-12-28 16,12-10 7-16,13-21-87 15,3-11-57-15</inkml:trace>
  <inkml:trace contextRef="#ctx0" brushRef="#br0" timeOffset="124734.358">16360 2747 1577 0,'-5'6'296'16,"-3"18"-125"-16,-1 10-30 16,-3 16-31-16,1 5-19 15,-1-4-40-15,4-8-13 16,3-15-21-16,7-7-6 16,4-21-2-16,4-5 0 0,5-18 0 15,-2-8 0 1,4-17-3-16,-2-8 0 0,-5-5 2 15,2-4-3-15,-6 15-1 16,3 7-2-16,-1 18 2 16,-2 11 2-16,4 16 11 15,-2 10 4-15,9 16 1 16,-2 9 3-16,5 15-10 16,2 5-4-16,-10-2-3 15,6 0-2-15,-5-10 2 16,0-7-3-16,3-8-55 15,1-10-29-15</inkml:trace>
  <inkml:trace contextRef="#ctx0" brushRef="#br0" timeOffset="124900.5788">16294 2973 1507 0,'10'-3'241'15,"25"-2"-105"-15,9-6-41 16,14 1-47-16,2 4-15 16,-9 2 1-16,-7 4 15 15</inkml:trace>
  <inkml:trace contextRef="#ctx0" brushRef="#br0" timeOffset="125071.1216">16860 2660 1629 0,'21'1'358'0,"24"8"-130"16,-2 13-40-16,-13 31-60 15,-9 14-11-15,-27 15-22 16,-12 2-29-16,-19-21-6 16,-3-11-20-16,4-18 250 15</inkml:trace>
  <inkml:trace contextRef="#ctx0" brushRef="#br0" timeOffset="126501.1055">16226 8934 1476 0,'-13'-2'256'16,"-18"9"-47"-16,-5 3-13 15,-9 14-40-15,-1 5-29 16,2 14-49-16,12 10-17 16,27 6-31-16,17 6-10 15,26-6-19-15,7-3 0 16,5-16 6-16,-4-10-8 15,4-15-61-15,-1-11-26 16,-4-18-312-16</inkml:trace>
  <inkml:trace contextRef="#ctx0" brushRef="#br0" timeOffset="126806.8636">16422 9093 1405 0,'1'1'276'16,"2"3"26"-16,4 11-151 15,4 11-28-15,-3 8-36 16,-1 6-12-16,-3 7-15 16,0-2-8-16,-1-6-15 15,0-2-7-15,-1-20-15 16,2-9 0-16,1-16 3 16,-1-13-2-16,-6-15-3 15,-5-7-3-15,-6-9-3 16,-4 0-2-16,-3-2-3 0,-1 3-2 15,12 17-5-15,4 5-3 16,12 18-4-16,10 5-4 16,12 4 2-16,6 4 2 15,15 7 5-15,-1 1 6 16,2 2-40-16,3-1-20 16</inkml:trace>
  <inkml:trace contextRef="#ctx0" brushRef="#br0" timeOffset="127047.8102">16948 8871 1556 0,'23'22'329'15,"16"16"-94"-15,3 14-88 16,0 2-18-16,-22 6-27 16,-19-2 29-16,-22 3-23 15,-7 1-15-15,-14-8-28 16,-2-6-1-16</inkml:trace>
  <inkml:trace contextRef="#ctx0" brushRef="#br0" timeOffset="132526.6369">2173 12733 1466 0,'-13'-4'250'0,"-13"-1"-40"16,-9 3-38-16,-6 12-41 16,3 3-27-16,-2 15-48 15,10 5-22-15,17 5-24 16,13 2-8-16,27-12-3 15,7-4 1-15,11-13 4 16,0-10 3-16,0-3 1 16,-3-9 1-16,-14-3 3 0,-7 4 2 15,-23 2-4-15,-14 6 0 16,-21 10-7-16,-7 6-2 16,-9 13-1-16,0 3 0 15,8 7 9-15,7 2 1 16,25 2 1-16,13 0 3 15,29-4-5-15,10-5 0 16,16-6 1-16,2-8 0 0,4-13-10 16,2-5-36-16,3-12-56 15</inkml:trace>
  <inkml:trace contextRef="#ctx0" brushRef="#br0" timeOffset="132930.4082">2624 13001 1038 0,'-4'-7'438'16,"-7"-6"-213"-16,-6 4-44 16,1 4-10-16,-10 9-53 15,5 6-24-15,-1 12-51 16,1 1-18-16,12 6-19 15,5 1-4-15,18-2-2 0,8 2 2 16,13-6 0-16,-3-6 2 16,2-6 3-16,1-8 0 15,-5-7 4-15,0-4 1 16,-13-7 1-16,-4-1 0 16,-13 0-3-16,-7-2-3 15,-10 2-3-15,-2 6-1 16,-3 9-3-16,5 3-2 0,4 20 11 15,0 3 9-15,6 17 10 16,4 12 6-16,7 9-2 16,7 3-2-16,3-3-7 15,1-8-3-15,6-14-17 16,1-10-26-16,7-20-87 16</inkml:trace>
  <inkml:trace contextRef="#ctx0" brushRef="#br0" timeOffset="133224.2648">3144 13102 1619 0,'-4'13'346'0,"-10"9"-148"15,-5 4-44-15,0-2-71 16,-4-8-28-16,-3-8-34 15,4-8-5-15,2-12-29 0,-7-4-10 16,9-7-8-16,2-4-22 16,7 0 16-16,15-1 1 15,7 2 2-15,8 8 18 16,7 7 24-16,-2 11 18 16,3 16 14-16,-2 4 9 15,-2 13-16-15,0 0-11 16,-5 3 5-16,-3-2-10 0</inkml:trace>
  <inkml:trace contextRef="#ctx0" brushRef="#br0" timeOffset="133546.1595">3317 13136 1378 0,'1'7'271'0,"9"3"25"16,8 2-114-16,19-4-73 15,6-4-21-15,4 1-28 16,1-5-8-16,-16-7-15 16,-5-3-4-16,-9-8-12 15,-8-2 0-15,-3-6-2 16,-7-1-1-16,-14-6-8 16,-4 3-6-16,-13 3-6 15,0 2-4-15,-1 16-5 16,-3 7-3-16,9 20-2 0,7 9 2 15,11 17 4-15,11 5 3 16,16 12 6-16,1 7 1 16,5 5 3-16,-6 0 0 15,-3-5 12-15,-2-5-6 16,-6-13 368-16</inkml:trace>
  <inkml:trace contextRef="#ctx0" brushRef="#br0" timeOffset="133943.6714">3797 12906 1447 0,'0'8'266'15,"3"24"3"-15,3 13-52 16,4 24-77-16,0 11-27 16,-1 8-49-16,0 2-13 15,0-7-22-15,2-10-8 16,-1-27-13-16,-3-14-15 16,1-22-40-16,-1-10 80 0</inkml:trace>
  <inkml:trace contextRef="#ctx0" brushRef="#br0" timeOffset="134085.2917">3802 13136 1562 0,'21'0'270'16,"14"1"-118"-16,14-1-115 16,1 0-16-16,1-5-7 15,-1 0-9-15,-2-5-168 16</inkml:trace>
  <inkml:trace contextRef="#ctx0" brushRef="#br0" timeOffset="134293.7377">4327 13027 1240 0,'-3'-5'336'15,"-3"-6"-82"-15,-10 6-28 16,-9-5-22-16,-4 6-56 0,-4 4-25 16,-3 0-44-16,3 4-21 15,9 10-32-15,4-4-12 16,18 9-11-16,5-1-3 15,16 2 0-15,5-4 2 16,7-4 1-16,-2-5 2 16,2-6 1-16,-2 0 1 15,-6-9-16-15,1-3-33 16,-15-12 366-16</inkml:trace>
  <inkml:trace contextRef="#ctx0" brushRef="#br0" timeOffset="134394.4697">4194 12725 1505 0,'-5'-4'297'0,"-2"-3"-54"16,2 6-67-16,10 5-70 16,6 8 335-16</inkml:trace>
  <inkml:trace contextRef="#ctx0" brushRef="#br0" timeOffset="134857.686">4505 12884 1224 0,'3'-13'255'16,"10"-21"-172"-16,3-2-2 0,1-6 13 15,5 0-2-15,-5 1-4 16,-5 2-8-16,-3 10-18 16,-5 5-4-16,-4 14 9 15,-2 14 7-15,0 20 0 16,1 11-5-16,10 28-18 15,6 13-14-15,7 27-6 16,0 2-3-16,-6 3 3 16,-7-7-4-16,-6-13-5 15,-5-5-1-15,-7-23-3 16,-3-10 2-16,-10-27 3 16,-7-12-1-16,-6-18-4 15,3-7-15-15,2-18-46 16,5-6-41-16,14-9-87 15,4-5-90-15</inkml:trace>
  <inkml:trace contextRef="#ctx0" brushRef="#br0" timeOffset="135478.1218">5076 13157 1356 0,'3'-7'218'16,"-1"-11"-98"-16,-1 1-5 0,-3-3-6 16,-5-1-8-16,-5 0-12 15,-7-1 7-15,-5 6-11 16,3 7-7-16,-6 10-20 16,8 9-16-16,-3 7-25 15,0 4-11-15,14 4-9 16,4 3-2-16,16 0 0 15,4-3 2-15,8-6 2 16,-1-8 1-16,2-10 3 16,3-3 1-16,-3-12 4 15,1-1-1-15,-5-6 0 16,-7-5-1-16,-9 4-5 16,-2 1 0-16,-7 6-1 15,-3 8-1-15,-3 7-2 16,-2 3 0-16,3 10-1 15,2 4 2-15,8 0 1 16,9 2 1-16,8-1 0 0,9-1 0 16,3-5 2-16,-4-3 2 15,2-9 1-15,-3-4 0 16,-3-6 5-16,2-5-1 16,-4-7 1-16,-3-3-1 15,-5-3-4-15,-1-3 2 16,-6 6-3-16,-4-1 4 15,0 12 26-15,0 9 6 16,-1 14 18-16,-2 9 2 0,2 13-16 16,0 7-4-16,7 12-15 15,1 7-7-15,-1 9-10 16,-1 8-3-16,-1-5 2 16,2-4-2-16,1-19 2 15,-2-13-14-15,3-15-35 16,-4-8-15-16,-3-16-12 15</inkml:trace>
  <inkml:trace contextRef="#ctx0" brushRef="#br0" timeOffset="135627.9155">5377 13199 1632 0,'4'-2'362'16,"6"-4"-134"-16,13 2-152 15,7-1-24-15,13 1-35 0,-1 2 15 16,9 2 374-16</inkml:trace>
  <inkml:trace contextRef="#ctx0" brushRef="#br0" timeOffset="135996.7139">5969 12980 1121 0,'-6'-6'383'0,"-7"-10"-149"16,1 5-23-16,-7-1-69 16,2 4-16-16,-8 7-51 15,1 2-23-15,7 8-31 16,4 2-14-16,12 1-12 16,4 2 0-16,10-1-1 15,1-3 2-15,6 3 1 16,3-2 3-16,-12-5 0 15,0 2-3-15,-8-4 0 16,-8-4-1-16,-7 0 2 16,-2 0 2-16,-10 0 1 15,3 0 0-15,2 4 2 16,-1 2 11-16,7 3 30 16,5 6 8-16,15 4 15 15,13-1-6-15,11-2-24 16,5-1-7-16,-3-8-17 15,-2-3-1-15,1-2 19 0,1-4 311 16</inkml:trace>
  <inkml:trace contextRef="#ctx0" brushRef="#br0" timeOffset="136565.5813">7364 12819 1249 0,'-6'12'316'0,"-1"11"-79"15,-16 20-66-15,0 8-34 16,-1 7-39-16,-3-5-32 15,15-7-31-15,2-8-10 16,9-14-10-16,5-9 1 16,7-27 2-1,-5 7 2-15,1 0-2 0,16-27-3 16,3-22-5-16,0-14-3 16,-12 2 0-16,-2-2-2 15,-3 7-3-15,4 10-1 0,-7 23 2 16,1 10 4-16,-1 18 7 15,-3 13 2-15,9 18 1 16,4 9-1-16,10 18-2 16,3 6-1-16,4 5-1 15,3-1-1-15,-7-11 4 16,0-10-22-16,-8-16-66 16,-5-7-29-16</inkml:trace>
  <inkml:trace contextRef="#ctx0" brushRef="#br0" timeOffset="136720.459">7378 12989 1308 0,'0'-3'297'0,"12"1"13"16,6 0-158-16,24 5-97 15,4-1-14-15,6 2-28 0,7-1 16 16,-6 4-343-16</inkml:trace>
  <inkml:trace contextRef="#ctx0" brushRef="#br0" timeOffset="136865.0716">7896 13121 1458 0,'0'6'325'0,"-1"6"96"15,-2-3-130-15,-1 2-139 16,-2-7-48-16,4-7-46 15,7-2 266-15</inkml:trace>
  <inkml:trace contextRef="#ctx0" brushRef="#br0" timeOffset="137479.4593">8272 12703 1350 0,'-1'12'264'0,"-1"6"-25"15,-11 22-91-15,-2 10-28 16,-7 15-34-16,0-2-21 16,6-10-24-16,3-9-8 0,6-21-15 15,4-9-2-15,5-15-1 16,3-6-1-16,2-17-4 15,2-5 0-15,1-10-6 16,1-10-3-16,-2 4-1 16,3 4-1-16,-3 4 0 15,3 10-1-15,2 11-1 16,-4 5 0-16,3 13-3 16,-1 7-1-16,-2 11 1 15,9 5 0-15,4 12 1 16,7 5 0-16,18 4 2 15,1 2 1-15,0-10 2 16,-4-2 1-16,-19-11 1 16,-13-4 0-16,-16-4 1 15,-16 0 2-15,-20-5 0 0,-7 0 2 16,-14-10-2-16,-2-2 0 16,1-7 0-16,3-2-2 15,16 2-11-15,10-5-14 16,24 6-90-16,11 2-90 15</inkml:trace>
  <inkml:trace contextRef="#ctx0" brushRef="#br0" timeOffset="137644.5296">8755 13170 1602 0,'5'2'353'0,"-4"-1"-133"16,-3-1-65-16,1-1-49 16,-1-1 48-16</inkml:trace>
  <inkml:trace contextRef="#ctx0" brushRef="#br0" timeOffset="138302.1878">8936 12822 1097 0,'0'-1'385'15,"0"2"-151"-15,3 15-70 0,2 25-47 16,-2 7-4-16,0 10 1 16,-3-6-3-16,0-13-18 15,4-8-18-15,-2-11-37 16,2-7-10-16,0-11-6 15,-1-8-1-15,0-14-3 16,0 1-3-16,-5-19-11 16,-2-6-6-16,-8-14-24 15,-1-6-6-15,7 7-1 16,-2 6 8-16,14 21 11 16,3 8 4-16,-1 18-5 15,6 7 1-15,0 17 2 16,0 5 0-16,10 16 9 15,0 1 0-15,7 6 3 16,3-5 2-16,5-14 0 0,-1-5 2 16,-5-24 1-16,-5-7 3 15,-4-13-12-15,-5-11-5 16,-10-4-7-16,0-3-3 16,-7 0 11-16,-2 6 5 15,0 10 1-15,3 7 0 16,-8 14 6-16,4 4 3 15,2 15 4-15,0 9 3 16,6 11-2-16,0 1 0 0,0 8-2 16,2 1 0-16,0-3-1 15,2-4 0-15,-2-6 6 16,0-5-15-16</inkml:trace>
  <inkml:trace contextRef="#ctx0" brushRef="#br0" timeOffset="138453.7802">9679 13125 1786 0,'-1'-1'456'0,"-1"-1"-267"16,0 2-67-16,1-1-58 15,0 0 144-15</inkml:trace>
  <inkml:trace contextRef="#ctx0" brushRef="#br0" timeOffset="138930.5735">9872 12756 1493 0,'3'-2'236'16,"0"-2"-85"-16,-1 14-50 15,1 13-6-15,-1 21 9 16,1 11-2-16,0 9-6 16,-2 1-7-16,-1-13-20 15,-4-11-14-15,6-16-24 16,-2-11-7-16,5-11-4 16,5-5 2-16,-5-15-5 15,3-3 0-15,-8-18-7 16,-4-5-3-16,-5-17-2 15,-4-4-1-15,5 3-3 0,3 4-1 16,8 21-3-16,2 10-2 16,9 13-4-16,5 3-1 15,18 10 15-15,9 1-27 16,14 4-60-16,4 2-29 16</inkml:trace>
  <inkml:trace contextRef="#ctx0" brushRef="#br0" timeOffset="139186.0721">9931 13155 1238 0,'7'-2'328'0,"14"-3"-68"16,9-1-67-16,22 4-89 15,4 1-31-15,3 1-38 16,0 5-12-16,-15-4 1 16,-6-1-18-16</inkml:trace>
  <inkml:trace contextRef="#ctx0" brushRef="#br0" timeOffset="139357.6137">9961 12924 1523 0,'14'2'281'0,"11"0"-74"15,18-2-99-15,11 4-17 0,6-4-45 16,1 0 17-16,-2-1 31 15</inkml:trace>
  <inkml:trace contextRef="#ctx0" brushRef="#br0" timeOffset="139561.1928">10782 13113 1798 0,'0'10'496'0,"-6"15"-245"16,-3 3-92-16,-11 1-98 16,-7 0 273-16</inkml:trace>
  <inkml:trace contextRef="#ctx0" brushRef="#br0" timeOffset="140248.6081">11571 12813 1545 0,'0'0'279'16,"-5"9"-106"-16,-3 12-50 16,-7 23-49-16,-1 11 0 15,-5 4-3-15,3-1-2 16,5-12-21-16,2-11-13 0,11-16-18 16,2-10-1-1,7-14 1-15,-1-7 1 0,3-14-2 16,2-6-4-16,0-16-4 15,2-10-1-15,-3-10-2 16,1 0-2-16,-1 10-1 16,-1 12-1-16,-3 20-2 15,0 12 1-15,0 21 5 16,3 11 4-16,4 24 7 16,8 10-1-16,5 11-1 15,3 3-3-15,2-7-3 16,-6-13 5-16,0-11-27 15,-3-7-30-15,-7-14-69 16,-4-4 248-16</inkml:trace>
  <inkml:trace contextRef="#ctx0" brushRef="#br0" timeOffset="140400.1985">11463 13011 1669 0,'6'0'371'15,"18"-3"-174"-15,17 3-52 16,16-8-72-16,14 2-23 16,-2 3-12-16,-4 0 3 15</inkml:trace>
  <inkml:trace contextRef="#ctx0" brushRef="#br0" timeOffset="140936.7321">12228 12923 1243 0,'-1'-3'318'15,"2"-1"-64"-15,10 6-84 16,13 0-67-16,16 1-18 15,18 0-21-15,13-5-3 16,6 2-11-16,0 1-6 16,-11 2-14-16,-13 3-12 15,-18-6-10-15,-7 0 0 0,-12-6-16 16,-4-2-19-16,-12 0-18 16,-3-2-3-16,-17-4 13 15,3 0 16-15,-5-2 18 16,1 1 1-16,8 3 0 15,5 7 3-15,13 7 14 16,3 7 6-16,5 13 22 16,-6 1 13-16,-5 8 14 15,2 3-2-15,-7-5-10 16,2-3-16-16,0-6-28 16,-5-11 179-16</inkml:trace>
  <inkml:trace contextRef="#ctx0" brushRef="#br0" timeOffset="141371.4482">13035 12848 1172 0,'4'-5'357'0,"8"1"-116"16,-1 10-39-16,0 20-59 15,4 8-26-15,-3 13-38 16,0-2-3-16,-1-1-19 16,-2-5-11-16,-6-10-9 15,-4-5-8-15,-5-13 0 16,-3-9 1-16,-3-9-7 15,3-4-2-15,-5-12-8 16,-2-4-3-16,1-13-6 16,0-7 0-16,1-7-2 15,4-1-1-15,4 7-2 16,5 7-2-16,2 14-1 16,5 6 1-16,5 9-4 15,6 4 1-15,14 4-1 16,8 0 0-16,8 2 7 15,9-1-14-15,9 1-44 16,-4 1-24-16</inkml:trace>
  <inkml:trace contextRef="#ctx0" brushRef="#br0" timeOffset="141612.3036">13834 12744 1484 0,'-3'-1'341'0,"2"1"59"16,-2-3-108-16,3 3-148 15,0 0-62-15,0 0-47 16,0 0-23-16,7 0 74 15,5 2-634-15</inkml:trace>
  <inkml:trace contextRef="#ctx0" brushRef="#br0" timeOffset="141794.4723">13879 13050 1613 0,'-3'3'434'0,"-1"0"-51"16,0-2-207-16,3-1-29 15,1 0-61-15,0 0 236 16</inkml:trace>
  <inkml:trace contextRef="#ctx0" brushRef="#br0" timeOffset="148051.7002">15018 12662 1245 0,'-4'0'334'16,"-4"-2"-46"-16,-10 19-89 15,-8 11-25-15,-6 20-51 16,-3 13-26-16,4 9-52 15,5 1-14-15,10-16-18 16,6-13-2-16,8-23 1 16,2-11 2-16,7-19-1 15,3-5-1-15,7-24-4 16,-1-9-2-16,0-5-4 16,1-6-1-16,0 10-1 15,2 5-1-15,-2 12-1 16,-1 6 0-16,-5 13-2 15,-1 7-2-15,-3 9-3 0,1 6 0 16,1 8 0-16,7 6 1 16,5 9 1-16,10 5 2 15,11 10 0-15,2 3 3 16,14 7 1-16,-5-6 0 16,-3-8 1-16,-5-8 0 15,-23-12 0-15,-13-2 0 16,-22-5 5-16,-14 0 3 15,-24-4 3-15,-8-2 1 0,-11-3-4 16,-3 0-2-16,-2-2-3 16,5-2-3-16,15-2-14 15,11 0-31-15,29-2-58 16,11-2-55-16</inkml:trace>
  <inkml:trace contextRef="#ctx0" brushRef="#br0" timeOffset="148620.332">15513 12620 1587 0,'0'0'331'0,"-1"5"-132"15,2 14-21-15,5 23-94 16,2 10-8-16,3 28-16 16,-1 7-8-16,-5-3-5 15,-5-6-18-15,3-23-12 0,0-14-11 16,6-15-55-1,1-9-31-15,0-17-113 0,-4-8-80 16</inkml:trace>
  <inkml:trace contextRef="#ctx0" brushRef="#br0" timeOffset="148919.4883">15921 12731 1003 0,'6'-1'454'0,"7"-2"-255"0,-18 3-18 16,-5 6-1-16,-18 8-57 16,-10 5-11-16,-11 6-43 15,-8 4-18-15,5 5-24 16,2 3-8-16,13 0-13 16,3-2-2-16,11-11 1 15,8-4 4-15,14-2 27 16,13-2 14-16,19 3 31 15,12 4 4-15,16-6-20 16,7 1-13-16,1-4-27 16,-1 0-8-16,-13-5-5 15,-7 1 3-15,-14-3-8 16,-11-6 286-16</inkml:trace>
  <inkml:trace contextRef="#ctx0" brushRef="#br0" timeOffset="150730.7375">16240 12454 1261 0,'-4'14'277'0,"-3"8"-117"16,-2 12-67-16,-1 0 1 0,-3 5-30 16,1-5-15-16,0-7-19 15,4 0-13-15,5-15-6 16,1-6 1-16,6-6 4 16,-3-8 0-16,6-8 4 15,4-2-2-15,3-8-4 16,-1 0 0-16,-5-5 1 15,0-4-1-15,-2-1 6 16,3 4 8-16,-2 8 14 16,-3 4 12-16,0 16-1 15,-1 4-8-15,1 8-20 16,1 9-11-16,7 11-6 16,4 3-2-16,5 5-1 15,4-3 0-15,2-4 4 16,-2-3-10-16,2-5-63 15,-2 0-59-15</inkml:trace>
  <inkml:trace contextRef="#ctx0" brushRef="#br0" timeOffset="150897.3337">16184 12592 1560 0,'4'3'278'0,"10"2"-124"15,12-2-56-15,14-3-50 16,10-2-15-16,11-2 1 16,0 1-10-16</inkml:trace>
  <inkml:trace contextRef="#ctx0" brushRef="#br0" timeOffset="151346.1352">16606 12543 884 0,'-4'-2'495'16,"0"-2"-262"-16,2 3-59 15,2 1-48-15,0 0-20 16,24 5-40-16,39 4-3 16,-22-10-22-16,-1 1-10 15,1 0-14-15,-3-2-7 0,-13-1-22 16,-4 2-25-16,-14-5-27 15,-4-2 0-15,-5-1 16 16,-4-4 20-16,-2 4 21 16,1 6 2-16,6 5 6 15,1 2 12-15,2 9 16 16,4 4 11-16,-5 0 11 16,0-1-2-16,-1 0-15 15,-6-7 1-15,5 2-44 16,-1-2-70-16</inkml:trace>
  <inkml:trace contextRef="#ctx0" brushRef="#br0" timeOffset="151884.4046">17097 12428 1499 0,'-2'0'236'0,"4"8"-116"16,0 6-13-16,-1 11-33 15,8 9-4-15,-9-1 8 16,7 7-11-16,3-6-15 15,-5-6-9-15,1-10-13 16,-5-7-6-16,-1-9 0 16,-3-7 0-16,0-8-3 15,-2-7-2-15,-3-8-10 16,0-1-3-16,-2-4-2 16,-1-2-2-16,3 6-1 0,6 4-1 15,0 9-2-15,5 4 0 16,16 8 0-16,4 2 1 15,21-1 0-15,5 0-1 16,13-1 0-16,1-3 59 16</inkml:trace>
  <inkml:trace contextRef="#ctx0" brushRef="#br0" timeOffset="152799.644">17651 12778 1381 0,'0'0'251'0,"0"2"-39"16,2 7-32-16,2 17-80 15,0 10-2-15,0 14-17 16,-1 8-7-16,-1 2-23 16,4-2-10-16,-1-14-15 15,2-10-18-15,3-14-73 16,2-10-20-16</inkml:trace>
  <inkml:trace contextRef="#ctx0" brushRef="#br0" timeOffset="152964.2436">17496 12997 1647 0,'21'-1'321'0,"39"-4"-232"0,13-2-26 16,17-4-23-16,4 4-21 15,-13 7 35-15,-17 0 389 16</inkml:trace>
  <inkml:trace contextRef="#ctx0" brushRef="#br0" timeOffset="153671.5415">18688 12529 1452 0,'-10'21'248'0,"-11"11"-35"16,-2 19-105-16,-2 6-28 15,2 6-24-15,2 6-9 16,-1-2-5-16,11-2-2 0,2-19-10 16,7-15-5-16,8-17-1 15,-3-14-1-15,9-16-2 16,2-10-2-16,0-20-11 16,-1-7-8-16,2-8-17 15,-4-1-6-15,-2 1-6 16,-1 8 3-16,-4 12 12 15,0 16 7-15,0 16 0 16,-1 9 0-16,7 16-3 16,7 7 0-16,11 14 2 15,12 2 1-15,9 10 4 16,5 6 0-16,2 1 4 16,-6 0 1-16,-13-9-5 15,-6-9-2-15,-16-12-1 16,-7-4-1-16,-12-10 7 15,-15-4 4-15,-6 3 6 16,-18-6 5-16,-15 1 13 0,-14-3 3 16,-12-5-2-16,11 2-6 15,19-6-10-15,13 3-17 16,27-9 74-16</inkml:trace>
  <inkml:trace contextRef="#ctx0" brushRef="#br0" timeOffset="154385.9192">19155 12588 1243 0,'1'0'266'15,"4"6"-157"-15,2 4-15 0,-2 12-16 16,-3 5 4-16,-6 4-3 16,-3 6-7-16,-1 4-26 15,3 5-14-15,6 9-8 16,6-7 3-16,8-3 6 16,5-10 0-16,9-14 0 15,6-4-2-15,6-11-6 16,1-7 1-16,-2-15-4 15,-3-13-3-15,-5-24-6 16,-4-4-2-16,-4-10-5 16,-3 5-1-16,-12-1 0 15,2 8 2-15,-17 9 0 16,-3 8 2-16,-3 26 8 16,-5 11 3-16,8 22 3 15,-1 11-3-15,12 18 0 0,4 5 3 16,9 18 6-16,6 9 0 15,0-9-6-15,4 0-3 16,3-22-11-16,-5-19-9 16</inkml:trace>
  <inkml:trace contextRef="#ctx0" brushRef="#br0" timeOffset="156197.0139">19940 13136 1033 0,'-11'0'375'0,"-13"1"-233"15,-1 2-29-15,-8 1-24 16,5 2-18-16,5-2-30 16,4 3-13-16,12 2-12 15,6-1-1-15,11 4-1 16,11-1 5-16,14 2 1 15,7 0-2-15,6 3-6 16,-8-2 4-16,-9 4 15 0,-16 0 13 16,-18-2 49-16,-10-2 14 15,-26-8-3-15,-1-3-9 16,-14-11-37-16,2-3-19 16,9 1-6-16,13-2-12 15</inkml:trace>
  <inkml:trace contextRef="#ctx0" brushRef="#br0" timeOffset="157521.0483">19920 12422 1410 0,'0'2'218'0,"-3"15"-65"16,-4 2-30-16,-4 12-40 15,-4 2-19-15,2-2-27 0,2 1-6 16,4-12-2-16,2-4-4 15,5-16 2-15,4-4-3 16,8-12-4-16,1-10 0 16,2-10-13-16,0-7-1 15,-9-7-3-15,1 2 0 16,-3 6-1-16,-1 6-2 16,3 16 0-16,1 10-1 15,-7 17 3-15,3 11 2 16,2 25 0-16,5 6 0 0,14 10-3 15,0-3 1-15,3-15 3 16,0-4-5-16,-5-15-36 16,-1-8-36-16</inkml:trace>
  <inkml:trace contextRef="#ctx0" brushRef="#br0" timeOffset="157675.6408">19932 12541 1513 0,'5'0'237'0,"9"0"-120"15,3-4-48-15,16 2-37 16,3 1-13-16</inkml:trace>
  <inkml:trace contextRef="#ctx0" brushRef="#br0" timeOffset="158106.4858">20280 12482 1300 0,'6'0'260'0,"6"1"-93"16,3-3-22-16,9 1-41 15,9 2-22-15,5 2-31 16,4 0-11-16,-1 0-13 15,-6-4-9-15,-2 0-11 16,-8-3-2-16,-10-1-10 16,-8-3-5-16,-11-5-5 15,-2 4 0-15,-6-3 5 16,2 9 3-16,-1 3 4 0,3 7 2 16,6 11 15-16,-4 0 8 15,6 6 8-15,0-3 1 16,0-2 0-16,7-2-12 15</inkml:trace>
  <inkml:trace contextRef="#ctx0" brushRef="#br0" timeOffset="158508.4139">20817 12388 1371 0,'-3'1'237'16,"0"3"-56"-16,-1 11-87 16,4 8-17-16,3 7-3 15,0 0-2-15,4 0-2 16,-1-7-10-16,3-4-30 15,-2-4-8-15,-2-11-1 16,1 0 2-16,-4-12 3 16,-2-5-1-16,-2-8-8 15,-4-4-3-15,-6-10-5 0,2 2-4 16,-4 1 9-16,1-2 10 16,7 14 10-16,2 1 4 15,6 9-9-15,6 4-9 16,11 4-18-16,0-1-2 15,15 3-1-15,2 0-2 16,0 0-37-16,6 0 401 16</inkml:trace>
  <inkml:trace contextRef="#ctx0" brushRef="#br0" timeOffset="158943.3891">21351 12728 1486 0,'5'1'252'0,"2"1"-61"16,13 0-82-16,8 3-8 15,13-3-35-15,7-2-27 0,8 2-18 16,-2-2-2-16,-7-2-33 16,-4 2-84-16</inkml:trace>
  <inkml:trace contextRef="#ctx0" brushRef="#br0" timeOffset="159109.4624">21458 12844 1208 0,'-5'1'315'0,"5"4"-108"15,11-1-25-15,19 1-73 16,11-4-24-16,7-1-45 15,2 0 6-15</inkml:trace>
  <inkml:trace contextRef="#ctx0" brushRef="#br0" timeOffset="159571.6114">22397 12586 1491 0,'-13'-6'254'0,"-21"-2"-84"15,-4 0-46-15,-1 13-68 16,-1 4-24-16,5 10-24 16,5 8-1-16,10 10 17 15,7 7 8-15,21 6 15 16,13 5 6-16,29-2 2 15,7-10 0-15,21-6-7 16,0-18-7-16,-2-24-14 16,-5-12-1-16,-20-29 24 0,-11-4 16 15,-36-11 19-15,-14 1-2 16,-34 5-28-16,-8 4-20 16,-4 9-19-16,5 11 122 15</inkml:trace>
  <inkml:trace contextRef="#ctx0" brushRef="#br0" timeOffset="165691.0897">23166 12672 1416 0,'-3'5'227'0,"-1"2"-58"15,11 0-8-15,27 1-45 16,15-5-14-16,19 0-45 16,14-2-18-16,7-1-24 15,-1 0-6-15,-1 6-29 16,-12-1-19-16,-23 3-69 16,-18 2-48-16,-21-2-110 15</inkml:trace>
  <inkml:trace contextRef="#ctx0" brushRef="#br0" timeOffset="165918.4935">23268 12803 604 0,'-10'3'378'15,"-8"1"-6"-15,11-1-236 16,18-1-34-16,16 1 23 15,19-1-10-15,13 0-9 0,16 1-52 16,0 0-22-16,4-2-21 16,-3 1-4-16,-20 2-5 15,-12-2-17-15,-24-1-104 16</inkml:trace>
  <inkml:trace contextRef="#ctx0" brushRef="#br0" timeOffset="166097.5932">23761 12710 1437 0,'10'0'219'0,"16"6"-60"15,-1 5-33-15,3 4-36 16,-4 4-1-16,-9 4 4 16,-6 1-13-16,-10 2-34 15,-6-1-7-15,-15-4-70 16,-2-2-47-16,-9-7-215 0</inkml:trace>
  <inkml:trace contextRef="#ctx0" brushRef="#br0" timeOffset="166376.3102">23274 12691 1387 0,'-20'2'241'16,"-15"-1"-55"-16,4 12-26 15,7 5 4-15,13 5-9 16,10 7-22-16,20 4-51 15,8-3-18-15,16-3 51 16,9-3-635-16</inkml:trace>
  <inkml:trace contextRef="#ctx0" brushRef="#br0" timeOffset="167393.2182">1743 14293 1286 0,'0'0'262'0,"9"0"-103"15,12 6-23-15,34 1-48 16,15 0-8-16,31 0-32 15,14 0-17-15,-2 0-20 16,-2 0 3-16,-21-1-87 16,-11 0-82-16</inkml:trace>
  <inkml:trace contextRef="#ctx0" brushRef="#br0" timeOffset="167641.56">1865 14440 1352 0,'-3'0'232'0,"-1"1"-63"15,20 3-53-15,13 1-4 16,24 2-6-16,13-2-9 15,19-2-45-15,1-2-17 16,6 0-15-16,-5 3-22 16,-11-8-85-16</inkml:trace>
  <inkml:trace contextRef="#ctx0" brushRef="#br0" timeOffset="167848.0087">2373 14258 825 0,'20'-2'480'0,"31"2"-235"16,1 5-92-16,-4 10-29 16,-5 5 0-16,-22 7-45 15,-4 7-21-15,-17 4-22 16,-9-1 11-16,-18-10-59 15</inkml:trace>
  <inkml:trace contextRef="#ctx0" brushRef="#br0" timeOffset="168173.8141">1873 14243 1266 0,'-13'-2'285'0,"-16"2"-89"15,-3 5-20-15,-7 10-46 16,1 8-4-16,9 19-25 16,11 4-6-16,32 1-16 15,17-1-15-15,40-19-6 16,18-10 1-16</inkml:trace>
  <inkml:trace contextRef="#ctx0" brushRef="#br0" timeOffset="170245.2622">3255 13970 1489 0,'3'12'259'0,"2"15"-60"16,-3 24-66-16,4 20 0 16,-1 27-30-16,-4 8-26 0,-1 2-34 15,-1-6-12 1,-3-24-18-16,2-12-23 0,2-29-55 15,0-16-38-15,2-21-247 16</inkml:trace>
  <inkml:trace contextRef="#ctx0" brushRef="#br0" timeOffset="170537.4847">3620 14171 1455 0,'-26'6'250'0,"-18"2"-56"16,-4 8-75-16,-5 4-23 16,3 6-49-16,0 5-16 15,15 5-24-15,9 0-6 16,24-1 2-16,14-1 12 15,26-6 30-15,15 2 8 16,12-5 3-16,2-4-11 16,2-2-24-16,-3 1-3 15,-7-5-6-15,-5 0-20 0</inkml:trace>
  <inkml:trace contextRef="#ctx0" brushRef="#br0" timeOffset="171137.2395">3971 14555 1252 0,'3'5'323'0,"-7"-2"-57"16,0 14-96-16,-6 3-35 0,-4 9-38 15,5 6-19-15,-3 2-30 16,5-2-9-16,-2-3-19 16,2-5-7-16,0-13-4 15,4-3 0-15,3-18-2 16,2-5-2-16,6-10-1 15,3-5-7-15,-5-3-10 16,7-3-3-16,0-1-2 16,1 3 4-16,0 2 10 15,-1 9 1-15,-2 6 3 16,-7 5 0-16,7 14 4 16,-7 1 2-16,7 15 6 15,0 5 2-15,10 8-2 16,1 3-3-16,3 1-2 15,2-5 0-15,-9-8-4 16,-1-4-13-16,-5-9-55 16,-5-6-11-16</inkml:trace>
  <inkml:trace contextRef="#ctx0" brushRef="#br0" timeOffset="171288.0476">3911 14730 1536 0,'15'-1'269'16,"19"-4"-99"-16,10 0-62 0,4-1-53 15,-2 2 27-15</inkml:trace>
  <inkml:trace contextRef="#ctx0" brushRef="#br0" timeOffset="171852.9065">4734 14121 1349 0,'2'-3'263'16,"-2"1"-39"-16,3 5-14 15,-3-3-64-15,3 30-30 16,9 51-38-16,-7-21-16 16,1 6-22-16,-1-5-7 15,3-12-8-15,-1-8-10 16,1-21-43-16,0-6-34 15</inkml:trace>
  <inkml:trace contextRef="#ctx0" brushRef="#br0" timeOffset="172019.4683">4560 14356 1524 0,'15'-2'274'0,"17"-2"-43"15,14 1-63-15,28 0-48 16,8 1-29-16,4 3-24 16,0 1 336-16</inkml:trace>
  <inkml:trace contextRef="#ctx0" brushRef="#br0" timeOffset="172674.8434">5378 14086 1242 0,'2'-9'292'0,"6"-12"-112"15,10-3-31-15,7-8-37 16,16 8-7-16,4 5-8 16,2 13-7-16,3 15-30 15,-10 10-8-15,-11 22-12 16,-12 4-3-16,-15 16-6 16,-3 5-5-16,-6-2-8 15,5 3-6-15,2-16-4 16,5-6 0-16,10-14-3 0,4-13 1 15,12-9 0-15,5-9 0 16,3-10 1-16,2-6-7 16,-4-9-34-16,-4-7-22 15,-2-6-54-15,-1-5-18 16,-2-9 19-16,-5 0 29 16,-11-4 51-16,-8 3 28 15,-10 15 43-15,-4 6 22 0,-6 16 40 16,3 15 5-16,1 11-19 15,2 11-15-15,4 10-29 16,4 9-8-16,5 6-19 16,4 6-3-16,15 11-6 15,-2-4 0-15,8-4 0 16,-1-5-9-16</inkml:trace>
  <inkml:trace contextRef="#ctx0" brushRef="#br0" timeOffset="173124.2034">6439 14603 784 0,'2'-2'443'15,"1"-6"-203"-15,-1 2-116 16,-3-1-11-16,-6-4 8 16,-5 6 9-16,-3-2-11 0,-13-1-15 15,-1 8-10 1,-8 0-27-16,3 5-17 0,14 6-28 15,-1-1-9-15,12 1-13 16,5 2-2-16,11-3-1 16,12 7 1-16,14 2 2 15,5 0 2-15,-1 8 7 16,-6 0 5-16,-15-3 5 16,-6 3 1-16,-14-1 7 15,-9-5 0-15,-10-6-1 16,-8-7 2-16,-6-19-10 15,4-6-7-15,6-10-53 16,8-4-21-16</inkml:trace>
  <inkml:trace contextRef="#ctx0" brushRef="#br0" timeOffset="174371.8228">6731 14677 1302 0,'-5'8'250'15,"-3"6"-94"-15,-3 11-79 16,-3 10-14-16,-2 4-19 16,-2 3-17-16,2-7-10 15,5-1-2-15,3-13 2 16,4-8 1-16,6-8 7 16,2-12 1-16,5-8-4 15,0-9-4-15,2-15-11 16,3 2-1-16,-2-6-3 15,2 4 0-15,-1 9-1 0,-4-1-1 16,1 9 4-16,-3 5 11 16,-2 11 7-16,-1 6 5 15,3 13-5-15,4 5-8 16,10 10-1-16,0 3 0 16,5 8 6-16,3 4-1 15,-10 2-3-15,4-4-3 16,-8-6-2-16,-6-9-12 15,0-12-38-15,-6-2-23 16,-3-12-131-16</inkml:trace>
  <inkml:trace contextRef="#ctx0" brushRef="#br0" timeOffset="174523.4191">6626 14796 1568 0,'7'1'300'0,"15"0"-90"16,10 0-57-16,15-2-49 16,4-2-30-16,1-2 335 15</inkml:trace>
  <inkml:trace contextRef="#ctx0" brushRef="#br0" timeOffset="175326.9313">7469 14225 1363 0,'-3'1'235'0,"0"3"-56"16,21 0-47-16,13 1-13 15,31 3-27-15,9-1-22 16,10 0-43-16,-2 0-12 16,-14 1-8-16,-9-1-31 15,-13-3-364-15</inkml:trace>
  <inkml:trace contextRef="#ctx0" brushRef="#br0" timeOffset="175626.3197">7499 14455 1637 0,'9'4'339'0,"20"-3"-182"0,6 4 2 16,28-3-37-16,7 2-27 15,0-1-44-15,3 3 3 16,-17-1 312-16</inkml:trace>
  <inkml:trace contextRef="#ctx0" brushRef="#br0" timeOffset="176164.4549">8630 13792 1479 0,'-3'-4'279'0,"0"-4"-26"15,0 14-32-15,3 26-86 16,4 21-36-16,4 33-49 15,2 7-17-15,-4 8-16 16,-2-5-2-16,-3-8 0 16,-1-9-6-16,4-21-34 15,0-14-28-15,-1-23-45 16</inkml:trace>
  <inkml:trace contextRef="#ctx0" brushRef="#br0" timeOffset="176488.4262">9024 13927 1045 0,'1'1'390'16,"-1"5"-233"-16,-5 3-21 15,-13 7-33-15,-6 4-3 16,-14 1-31-16,0 6-10 15,-5-2-17-15,3 2-6 16,2-1-15-16,-4 0-3 16,10-2-12-16,1-3 4 15,13-3 21-15,11 2 11 0,16 0 23 16,11 2 5-16,23 0-9 16,3-3-5-1,13-2-19-15,3 0-8 0,5 1-13 16,0-2-27-16,-6-4-59 15,-7-1 424-15</inkml:trace>
  <inkml:trace contextRef="#ctx0" brushRef="#br0" timeOffset="177521.7032">9573 14319 1468 0,'-6'-3'226'16,"-8"2"-84"-16,-1-1-8 15,-2 1-45-15,-1 1-19 16,1 3-36-16,3 2-12 15,5-1-17-15,4 1-5 16,7-3-2-16,1-1-1 0,-3-1 0 16,0-1-3-16,0 0-22 15,0 0-27-15,7-1-73 16,1-1-43-16,-2 2-40 16,27-5-11-16,-28 8-172 15,-2-2 14-15,1 1 380 16,-4-2 172-16,0-1 202 15,0 1-85-15,0 0-125 16,0 0 1-16,0 0-10 16,0 1-10-16,0 0-44 15,-1 21-11-15,-3 48-29 16,3-25-14-16,1 10-14 16,-1-8-9-16,1-5-9 15,1-1 3-15,1-20-7 16,2-4-1-16,2-12 2 15,-1-9-1-15,0-11 0 16,-4-3-1-16,-6-10-3 0,-1-4-1 16,-3-2-2-16,-1-10-4 15,1-2-3-15,1 3-3 16,3 5 1-16,1 9 0 16,4 13 3-16,-2 4-2 15,5 11-3-15,4 5 0 16,10 5-1-16,5 0 3 15,12 1 3-15,6-3 0 16,7-2 2-16,1-1 18 0,-3-3-55 16,-3 0-2-16</inkml:trace>
  <inkml:trace contextRef="#ctx0" brushRef="#br0" timeOffset="178690.4802">10294 14070 1227 0,'0'-11'324'0,"0"-8"-72"16,0 8-3-16,5 11-67 15,-4 9-30-15,4 19-73 16,-1 6-22-16,6 17-18 16,-1 5-4-16,-4 4-11 15,2 1-2-15,-3-14-9 16,3-7-17-16,-7-23-47 16,0-9-48-16</inkml:trace>
  <inkml:trace contextRef="#ctx0" brushRef="#br0" timeOffset="178841.3254">10135 14199 1670 0,'19'0'373'0,"30"-3"-175"0,11 0-66 16,7-3-63-16,2 2-24 15,-3 2-10-15,-3 4 39 16</inkml:trace>
  <inkml:trace contextRef="#ctx0" brushRef="#br0" timeOffset="179469.6011">11083 13879 1369 0,'13'-13'239'0,"14"-15"-53"16,3 6-13-16,-1 19-37 0,1 9-15 16,-9 24-46-16,-7 12-6 15,-13 16-18-15,-8 4-10 16,0 2-15-16,2 2-7 15,3-12-11-15,5-2 0 16,7-12-1-16,2-7 0 16,9-10-1-16,3-5 1 15,3-13-1-15,4-6 1 16,4-13 3-16,-3-8-10 0,5-10-23 16,-4-7-9-16,-1-11-5 15,0-4 8-15,-11-7 21 16,0-5 8-16,-13-3 1 15,-5 4 3-15,-10 16 19 16,-6 16 5-16,-2 31 11 16,1 8 6-16,6 33-12 15,3 7-6-15,11 21-13 16,5 3-3-16,7 3-5 16,2 0-2-16,0-5 4 15,2 1-21-15,1-15-142 16,4-4 488-16</inkml:trace>
  <inkml:trace contextRef="#ctx0" brushRef="#br0" timeOffset="179834.3879">12031 14201 1370 0,'-12'-5'229'0,"-19"-3"-73"16,-1 4-2-16,-3 1-18 16,2 3-26-16,6 3-43 15,6 1-22-15,10 7-27 16,6 0 0-16,11 5 4 15,8 3 2-15,12 4-1 16,4 3-3-16,3 4 1 16,-5-3 4-16,-12 1 12 15,-7-1 6-15,-16-9 8 16,-7 5 1-16,-17-14-10 16,-5-9-10-16,-2-8-23 15,6-13-21-15,14-3-498 16</inkml:trace>
  <inkml:trace contextRef="#ctx0" brushRef="#br0" timeOffset="180412.3649">12156 14563 1747 0,'0'5'109'16,"-1"-4"-24"-16,1 8 86 15,1 4-16-15,1 6-48 16,1 3-15-16,1 8-19 16,0-1-10-16,-3 0-23 15,2 0-9-15,-3-12-14 16,-3-4-3-16,4-12-3 15,3-2-11-15,-4-11-27 16,2-1-14-16,-7-7-34 0,-5-6 6 16,2 1-1-16,-8-5 7 15,3-2 22-15,3 3 9 16,-2 0 24-16,10 6 2 16,5 10 13-16,3 2 5 15,10 11 6-15,5-3 1 16,8 3-5-16,0 0-4 15,3-4 1-15,2 2-1 16,5-4-1-16,4 5-2 0,-2 1-4 16,-7 0-1-16,-10 5 7 15,0 2 52-15</inkml:trace>
  <inkml:trace contextRef="#ctx0" brushRef="#br0" timeOffset="195116.7502">13085 14211 1450 0,'10'4'216'16,"16"2"-83"-16,11-3-4 15,21-3-43-15,11 0-28 16,17 0-38-16,9-2-11 15,1-2-24-15,-9-1-63 16</inkml:trace>
  <inkml:trace contextRef="#ctx0" brushRef="#br0" timeOffset="195359.6478">13264 14314 1151 0,'-7'2'336'0,"-4"5"-183"15,8-2 11-15,23-4-14 16,18-2-29-16,35-6-42 16,14-2-20-16,5 1-37 15,-2 1-11-15,-18 6 5 16,-13 1-22-16,-16 3-79 15,-11 2-61-15</inkml:trace>
  <inkml:trace contextRef="#ctx0" brushRef="#br0" timeOffset="195537.6305">13729 14190 1326 0,'17'5'253'0,"12"4"-87"16,3 9-55-16,-7 0-12 0,-15 5-37 16,-15 3-14-16,-16 0-22 15,-4 1-46-15</inkml:trace>
  <inkml:trace contextRef="#ctx0" brushRef="#br0" timeOffset="195794.0638">13227 14194 1351 0,'-11'6'264'0,"-14"8"-21"0,1 8-42 16,6 8-51-16,12 4-27 16,18 0-45-16,16-1-20 15,25-11 84-15,10-6-548 16</inkml:trace>
  <inkml:trace contextRef="#ctx0" brushRef="#br0" timeOffset="196435.5082">14686 14249 1240 0,'1'-8'266'0,"4"-14"-150"15,0-9-6-15,4-8-28 16,3-5 9-16,-4-8-15 16,3-2-9-16,-2 0-13 15,-7 2 6-15,-2 18 3 16,0 8 5-16,-8 16-3 15,5 10-7-15,1 22-25 16,2 10-11-16,12 23-12 16,2 9-2-16,6 4 3 15,3 0 0-15,-2-8 18 16,0-5-26-16,-2-6-62 16,-6-14-289-16</inkml:trace>
  <inkml:trace contextRef="#ctx0" brushRef="#br0" timeOffset="196615.5508">14515 14349 1462 0,'10'1'238'16,"20"-1"-50"-16,13-1-47 0,30-2-40 15,7 0-14-15,28 3-43 16,0 1-17-16,-10 5-3 15,-1-3-25-15</inkml:trace>
  <inkml:trace contextRef="#ctx0" brushRef="#br0" timeOffset="197049.5095">14711 14585 1323 0,'13'-12'235'15,"13"-16"-89"-15,8 2-16 16,15 14 10-16,3 3-26 15,5 19-47-15,-11 8-13 16,-28 16-8-16,-18 6-8 16,-33 10-2-16,-9-2-5 15,-10-7-18-15,3-3-3 16,6-14-22-16,0-8-6 0,9-15-24 16,3-7-21-16,9-9 8 15,13-3 3-15,11-3 21 16,9 5 20-16,16 0 25 15,3 2 11-15,15 10 23 16,4 7 10-16,7 10 22 16,-2 8 3-16,-13 3-12 15,0 2-8-15,-10-7-29 16,-2-2-31-16</inkml:trace>
  <inkml:trace contextRef="#ctx0" brushRef="#br0" timeOffset="198251.6583">15297 14229 1040 0,'8'-8'384'0,"10"-7"-231"0,6 2-16 15,6 13 0-15,1 3-8 16,-5 17-24-16,-8 7 1 16,-12 8-24-16,-6 7-15 15,-12-4-30-15,2-4-12 16,1-14-12-16,0-10 0 15,7-13-3-15,2-10-1 16,6-12-4-16,3-9-4 0,8-5-2 16,1 0-1-1,6 7 0-15,2 6 0 0,0 17-2 16,0 6 0-16,-9 10 9 16,1 9 8-16,-13 6 11 15,1 5 4-15,-5 6-6 16,-1-1-5-16,1-7-7 15,-1-5-2-15,2-13-2 16,1-8 0-16,8-15-11 16,3-11-2-16,4-9-4 15,3-4 1-15,2 5 5 16,1 3 1-16,-1 15 0 16,-2 8 0-16,-8 11 13 15,0 9 10-15,-7 11 22 16,4 4 8-16,-5 4-10 15,0 1-8-15,2-1-16 16,-2-5-30-16,0-4 342 0</inkml:trace>
  <inkml:trace contextRef="#ctx0" brushRef="#br0" timeOffset="198650.6447">16039 14130 1318 0,'0'4'268'16,"0"8"-65"-16,1 10-79 15,1 8-12-15,-2 4-8 16,-1 4-1-16,8 4-12 15,2-3-6-15,10-6-41 16,5-8-11-16,3-15-10 16,6-8-4-16,1-12-4 15,-2-7 1-15,-3-9-3 16,-9-4 1-16,-2-7-4 16,-7-3 0-16,-6 1-4 15,-3 4 0-15,-4 12-8 16,-3 10 6-16,-2 17 24 15,-2 11 10-15,-1 15 21 0,2 3-4 16,2 11-22-16,6 3-9 16,11 1-3-16,2-5 6 15</inkml:trace>
  <inkml:trace contextRef="#ctx0" brushRef="#br0" timeOffset="199144.7268">16509 14450 1511 0,'-7'9'267'0,"-5"19"-76"15,-5 7-30-15,-4 0-31 16,0 1-32-16,1-11-43 0,7-3-13 15,9-9-27-15,4-4-1 16,6-11 0-16,3-7-2 16,4-11 0-16,2-4-3 15,1-8-3-15,0-2 0 16,-3 0-4-16,-1 4-4 16,0 9 16-16,-2 8 8 15,3 14 5-15,-3 3 8 16,5 14-20-16,5 5-6 0,-5 0-6 15,3 7 0-15,-1-1 0 16,-4-4 13-16,1 0-41 16,-1-7-38-16</inkml:trace>
  <inkml:trace contextRef="#ctx0" brushRef="#br0" timeOffset="199297.4194">16437 14586 1447 0,'8'-3'256'16,"9"1"41"-16,19 0-234 15,7-1-20-15,7-1 14 16,0 3 17-16</inkml:trace>
  <inkml:trace contextRef="#ctx0" brushRef="#br0" timeOffset="199804.2353">16639 13942 1392 0,'-13'-11'217'0,"-10"-8"-71"16,8-7-24-16,14 4-35 16,6 0-15-16,17 8-29 15,7 1-4-15,9 6-9 16,5 7-3-16,0 8-17 16,-5 7-5-16,-21 10 32 15,-10 8 14-15,-28 8 12 0,-16 5 10 16,-11-1-25-16,-2-3-14 15,12-16-9-15,15-6-5 16,21-11 2-16,10-7 8 16,30-5 4-16,9-3-3 15,14-3-8-15,3 2-8 16,-9 8 180-16,-12 3-739 0</inkml:trace>
  <inkml:trace contextRef="#ctx0" brushRef="#br0" timeOffset="201408.6896">17523 14098 1510 0,'-3'-4'267'0,"1"-3"-78"15,0 7-41-15,3 15-44 16,1 10-27-16,3 18-28 15,0 4-2-15,-4 10-15 16,2 4-3-16,3-7-11 16,-6-9 4-16,3-21-56 15,4-7-33-15</inkml:trace>
  <inkml:trace contextRef="#ctx0" brushRef="#br0" timeOffset="201557.2972">17341 14269 1552 0,'7'1'280'16,"20"3"-100"-16,10-1-36 15,25-1-40-15,12-2-32 16,8-1 15-16,4-1 334 16</inkml:trace>
  <inkml:trace contextRef="#ctx0" brushRef="#br0" timeOffset="217289.6237">18384 13970 1371 0,'-20'-4'260'0,"-14"-7"-38"15,-9 17-69-15,-1 8-37 16,2 20-52-16,4 10-25 16,24 13-26-16,13 6 0 15,24 4 1-15,14 4 1 16,18-11 0-16,11-10-2 16,14-23 0-16,2-18-1 15,-5-33 3-15,-4-18 2 16,-21-18 2-16,-15-13 10 0,-35 0 11 15,-18 3 1-15,-38-7 0 16,-4 15-7-16,-13 11-17 16,-3 13-6-16,6 28-9 15,1 9-40-15,19 18-73 16</inkml:trace>
  <inkml:trace contextRef="#ctx0" brushRef="#br0" timeOffset="217547.8719">18581 14065 1483 0,'0'-3'326'0,"-4"-7"17"15,-7 13-96-15,-8 7-28 16,-7 11-70-16,-5 9-26 16,-12 15-50-16,-6 8-21 15,-7 17-21-15,6 7-11 16,11-2-569-16</inkml:trace>
  <inkml:trace contextRef="#ctx0" brushRef="#br0" timeOffset="219588.2802">19245 14168 1491 0,'11'1'262'15,"17"2"-52"-15,14 3-51 16,17 1-65-16,-2-1-34 16,8 1-47-16,-9-3 0 15,-13-2-38-15,-1 2-36 16</inkml:trace>
  <inkml:trace contextRef="#ctx0" brushRef="#br0" timeOffset="219842.6015">19306 14291 1386 0,'11'0'267'0,"24"3"3"16,12 1-18-16,17-1-74 16,6 2-38-16,-6 1-71 15,-3-3-19-15,-15 2 11 16,-10-2-116-16</inkml:trace>
  <inkml:trace contextRef="#ctx0" brushRef="#br0" timeOffset="262714.8505">20446 13952 1378 0,'-13'-18'244'0,"-21"-16"-44"16,-8 3-18-16,-10 18-65 15,-6 13-11-15,0 23-45 16,5 14-16-16,12 21-22 16,13 8-6-16,25 10-2 15,13 1 1-15,30 4 1 16,12-3 0-16,24-19-1 15,6-12 2-15,4-34 0 16,-1-17 0-16,-12-30 5 0,-11-16-2 16,-24-13 19-16,-21-9 4 15,-35 0-5-15,-17 4-3 16,-24 0-23-16,3 8-6 16,-4 15-4-16,7 3-21 15,14 27-80-15,4 6-35 16,20 14-144-16</inkml:trace>
  <inkml:trace contextRef="#ctx0" brushRef="#br0" timeOffset="262966.8504">20564 14012 1514 0,'-9'0'328'0,"-20"10"48"16,-9 10-115-16,-19 19-108 16,-8 16-27-16,-11 18-75 15,5 10-16-15,23-3 5 0,13-10 258 16</inkml:trace>
  <inkml:trace contextRef="#ctx0" brushRef="#br0" timeOffset="264814.4722">22576 12652 1276 0,'2'-7'315'0,"-1"-4"-62"16,-15 11-20-16,-14 7 3 15,-14 22-63-15,-4 9-31 16,-8 24-66-16,7 9-28 16,3 5 150-16</inkml:trace>
  <inkml:trace contextRef="#ctx0" brushRef="#br0" timeOffset="272062.3014">21296 13945 1515 0,'1'-9'304'0,"0"-7"-35"16,2 16-106-16,-2 5-31 15,5 25-59-15,2 11-26 16,6 13-8-16,1 8-4 16,-3-3-9-16,-5-5-1 15,-5-5-9-15,-2-11 4 16,-2-13-50-16,2-6-46 16,0-19-171-16</inkml:trace>
  <inkml:trace contextRef="#ctx0" brushRef="#br0" timeOffset="272207.4276">21181 14146 1545 0,'11'1'289'0,"25"1"-66"16,13 0-62-16,17 1-73 16,1-1-22-16,4-2-30 15,-2 0 10-15</inkml:trace>
  <inkml:trace contextRef="#ctx0" brushRef="#br0" timeOffset="272578.4421">22065 13959 1278 0,'2'-36'307'0,"5"-24"-73"0,-4-4-51 15,-3-1-16-15,0 21-29 16,-5 13-15-16,-3 19-19 16,-1 10-19-16,2 18-39 15,0 12-19-15,5 26-25 16,3 17-1-16,7 13 1 16,3 1 10-16,7-13-39 15,2-9-69-15</inkml:trace>
  <inkml:trace contextRef="#ctx0" brushRef="#br0" timeOffset="272804.2658">21866 14258 1459 0,'16'1'220'16,"23"-2"-75"-16,9-2-43 16,23-4-51-16,4 2-15 15,10 1-24-15,3 3 7 16,-15 2-91-16,-7 0-118 16</inkml:trace>
  <inkml:trace contextRef="#ctx0" brushRef="#br0" timeOffset="273183.1612">21832 14535 1385 0,'7'-18'220'16,"0"-18"-65"-16,21 6-55 15,11 7-4-15,5 15-7 16,8 9-15-16,-1 20-38 16,-9 4-11-16,-19 13 1 15,-15 7 0-15,-31 5 4 16,-8 1 1-16,-13-5-16 0,-2-7 0 16,1-13-4-16,5-7-1 15,5-18 0-15,5-6-3 16,13-15-14-16,5-6-8 15,16-6-6-15,13 1-4 16,18 8 11-16,3 2 5 16,8 17 8-16,-1 7 4 0,-3 13 13 15,1 8 2-15,-6 9-2 16,-1-1 26-16,-3-7 40 16</inkml:trace>
  <inkml:trace contextRef="#ctx0" brushRef="#br0" timeOffset="273781.9969">22629 13764 1472 0,'0'-1'257'16,"-1"6"-47"-16,-2 11-46 16,1 28-64-16,-1 15-21 15,-2 22-36-15,3 3-7 16,-1 3-14-16,3-11-6 0,5-12-14 16,1-8-11-16,4-24-37 15,2-8-15-15,0-24-10 16,3-8 2-16,-1-16 26 15,3-8 16-15,3-6 11 16,1-2 7-16,5 7 7 16,-1 3-1-16,-5 12 1 15,-1 5 2-15,-15 8 0 16,0 5 2-16,-10 8 12 16,-8 3 2-16,-9 7 5 15,-9 1 6-15,-3-3-5 16,1 0 0-16,6-2 6 15,10 0 9-15,12-2 10 0,9 2 3 16,19-4-7-16,8 2-10 16,12-3-19-16,4-1 17 15,0 0 366-15</inkml:trace>
  <inkml:trace contextRef="#ctx0" brushRef="#br0" timeOffset="274129.4597">23073 14041 1371 0,'4'1'279'16,"7"0"23"-16,14 11-147 15,8 5-30-15,17 11-42 16,1 7-22-16,-5 8-23 15,-6 1-7-15,-18 1-18 16,-7-3-34-16,-8-13-92 0</inkml:trace>
  <inkml:trace contextRef="#ctx0" brushRef="#br0" timeOffset="274292.0256">23495 14059 1390 0,'-13'0'308'15,"-17"4"79"-15,-3 7-105 16,-3 17-140-16,-6 4-26 16,-11 17-56-16,-4-1-25 0,-3 6-7 15,7-1-20-15,23-9-572 16</inkml:trace>
  <inkml:trace contextRef="#ctx0" brushRef="#br0" timeOffset="274920.0078">23417 14451 1332 0,'6'5'237'0,"5"10"-97"16,-5 6-24-16,0 6-10 16,-6 2-16-16,0-4-15 15,0-3-24-15,0-7-24 16,1-4-8-16,2-11-7 16,2-5 0-16,2-10-2 15,3-6-1-15,2-2-5 16,2 0-3-16,6 5 6 15,-1 4 12-15,-1 10 28 16,-5 3 14-16,-7 12 20 16,-5 5-5-16,-4 5-17 15,-5 2-11-15,-4-7-25 16,2 2-10-16,1-11-3 16,8-3-4-16,4-11-4 15,7-5-6-15,10-5-17 16,-2-2-3-16,7 6 0 15,-2 0 5-15,-4 9 13 0,0 4 0 16,-9 9 3-16,-4 4 1 16,-6 7 2-16,-4 4 1 15,-1-3 37-15,1 0-41 16,3-10 364-16</inkml:trace>
  <inkml:trace contextRef="#ctx0" brushRef="#br0" timeOffset="275214.2493">23949 14520 1409 0,'-6'8'256'0,"-10"12"-3"16,-2 1-67-16,-10 0-70 16,5-1-21-16,-6-8-48 15,1-4-14-15,6-8-19 16,-3-5-5-16,12-9-6 15,8 3-4-15,8-5-6 16,7-3-1-16,7 6-1 16,0-1 4-16,4 11 5 15,-2 7 3-15,0 6 8 16,0 4 5-16,-1 6 1 16,1-1-3-16,-3 5-5 0,-2 1 2 15,3-6-28-15,-3-4 340 16</inkml:trace>
  <inkml:trace contextRef="#ctx0" brushRef="#br0" timeOffset="275396.7617">24049 14533 1602 0,'6'6'365'0,"2"2"-64"15,7 10-170-15,2 1-19 0,4 3-27 16,4 1-16-16,0 0-26 15,-3 0-14-15,-6-6-29 16,-5-6-14-16,-4-11-79 16,1-7-72-16</inkml:trace>
  <inkml:trace contextRef="#ctx0" brushRef="#br0" timeOffset="275530.4052">24245 14542 1469 0,'-7'3'282'0,"-10"7"-5"15,-6 0-28-15,-9 11-98 16,-3 2-41-16,0 7-59 16,0 2-7-16,6-6 8 15,4-3-164-15</inkml:trace>
  <inkml:trace contextRef="#ctx0" brushRef="#br0" timeOffset="276008.6938">23767 13861 1483 0,'-6'-7'246'0,"-8"-9"-71"16,8 0-26-16,14 1-51 15,9 1-16-15,15 4-32 16,5 4-12-16,8 7-9 16,-1 7-8-16,-13 9-3 15,-12 6 12-15,-25 10 16 16,-19 4 1-16,-12 7-3 0,-3-3-15 16,11-5 4-16,12-11 2 15,16-14 1-15,11-1 4 16,15-10-17-16,9-3-6 15,15-1-3-15,7-2-2 16,1-1 2-16,-5-2 19 16</inkml:trace>
  <inkml:trace contextRef="#ctx0" brushRef="#br0" timeOffset="280550.3251">1682 15863 1451 0,'2'6'217'0,"8"7"-71"16,11-3 3-16,34-3-28 16,23 0-12-16,34-3-53 15,10-1-15-15,1-3-30 16,-13-5-33-16,-19-3-145 16</inkml:trace>
  <inkml:trace contextRef="#ctx0" brushRef="#br0" timeOffset="280822.4747">1948 16009 1305 0,'-10'-1'259'0,"-7"1"-73"16,9 1-16-16,16-1-16 16,16 3-2-16,29-1-50 15,13-4-16-15,22-5-49 16,0 3-19-16,3-4-15 16,-3 4-33-16,-18 3-84 15</inkml:trace>
  <inkml:trace contextRef="#ctx0" brushRef="#br0" timeOffset="281072.1108">2446 15774 1473 0,'15'0'300'0,"9"-2"15"16,12 12-145-16,5 8-28 15,-2 11-68-15,-7 9-19 16,-14 7-14-16,-17-2-8 16,-17-5-20-16,-3-3-14 0</inkml:trace>
  <inkml:trace contextRef="#ctx0" brushRef="#br0" timeOffset="281371.9406">1765 15884 1509 0,'-15'18'298'0,"-12"11"-39"15,14 10-98-15,11 2-25 16,16-2-71-16,10-2-24 15,13-3-38-15,5-8-9 16</inkml:trace>
  <inkml:trace contextRef="#ctx0" brushRef="#br1" timeOffset="284374.3726">15235 13719 1374 0,'0'-3'262'16,"0"-3"-97"-16,-21 51-9 15,-12 32-51-15,-22 50-63 16,-17 20 7-16,-20 36 5 15,-7-1-7-15,-6 3-20 16,-3-4-37-16</inkml:trace>
  <inkml:trace contextRef="#ctx0" brushRef="#br1" timeOffset="285038.6295">22305 13960 1749 0,'-23'43'419'0,"-39"62"-217"16,-10 25-68-16,-24 27-54 15,-19 2 11-15</inkml:trace>
  <inkml:trace contextRef="#ctx0" brushRef="#br0" timeOffset="290740.5745">3238 15902 1471 0,'-3'-7'276'16,"4"-5"-31"-16,11 9-19 16,25 15-89-16,17 16-38 0,18 18-53 15,5 9-10-15,-12 10-20 16,-11 0 9-16,-16-10-64 15,-8-7-49-15</inkml:trace>
  <inkml:trace contextRef="#ctx0" brushRef="#br0" timeOffset="290951.0103">3685 15790 1438 0,'-7'0'300'15,"-7"4"47"-15,-2 14-142 16,-1 2-45-16,-6 15-66 16,-4 4-21-16,-11 13-35 15,-7 3-12-15,-11 8-13 16,-3 1-5-16,5-7 2 16,8-7-20-16,17-18-57 0,11-13-35 15</inkml:trace>
  <inkml:trace contextRef="#ctx0" brushRef="#br0" timeOffset="291473.0843">3800 16246 1565 0,'8'6'278'0,"10"9"-124"15,-3 6-12-15,-7 6-20 16,-3 5-22-16,-8-1-47 15,-3-5-15-15,-1-9-20 16,-2-6-6-16,6-13-5 16,3-8-7-16,6-12-9 15,9-4-3-15,12-4 0 0,6 2 3 16,0 10 4-16,-4 4 3 16,-9 14 5-1,-5 5 16-15,-8 12 19 0,1 6 4 16,-5 1 2-16,-3-2-13 15,-3-6-18-15,-1-5-3 16,-2-9-9-16,4-7-13 16,4-9-20-16,6-2-6 0,1-4 6 15,4 2 9 1,1 8 17-16,-3 2 1 0,4 14 1 16,-4 7 3-16,-9 12 5 15,0 5 2-15,-3-2 39 16,1-3-27-16</inkml:trace>
  <inkml:trace contextRef="#ctx0" brushRef="#br0" timeOffset="291743.7589">4452 16317 1524 0,'-10'16'297'16,"-5"13"-50"-16,-7-3-123 15,-2-3-38-15,-2-9-49 16,0-5-14-16,-1-15-12 16,2-4-1-16,6-11-22 15,5-5-6-15,9-1-2 0,8 2-4 16,8 6 20-16,3 8 6 16,7 12 22-16,0 7 4 15,2 12 5-15,1 6-1 16,1 6-19-16,2 1-2 15,-3-1-5-15,-2-10-24 16</inkml:trace>
  <inkml:trace contextRef="#ctx0" brushRef="#br0" timeOffset="291894.5268">4520 16325 1706 0,'2'1'402'0,"8"6"-194"16,10 3-52-16,9 10-92 15,4 0-21-15,-3 3-25 16,-2 5 2-16,-7-2-99 16,-5-7-68-16</inkml:trace>
  <inkml:trace contextRef="#ctx0" brushRef="#br0" timeOffset="292017.2041">4747 16262 1752 0,'-14'8'463'0,"-18"19"-194"16,-8 6-79-16,0 9-106 0,3-2-26 16,6-11 257-16</inkml:trace>
  <inkml:trace contextRef="#ctx0" brushRef="#br0" timeOffset="292505.6748">4275 15619 1326 0,'-10'-7'261'0,"-12"-10"-63"16,8-3-23-16,15-6-76 15,8-1-5-15,18 3-10 0,6-1 2 16,15 12-3-16,4 7-21 16,-16 14-15-16,-10 12-1 15,-30 12 7-15,-12 10 1 16,-15 5-20-16,-1-1-13 16,1-9-10-16,1-9-3 15,15-17-4-15,7-7-2 16,16-8-3-16,9-2-2 0,13-3 1 15,13 3 1 1,2 4-9-16,0 2 5 0</inkml:trace>
  <inkml:trace contextRef="#ctx0" brushRef="#br0" timeOffset="292888.1825">5225 15983 1705 0,'2'2'396'16,"17"2"-173"-16,15 1-89 0,26-5-70 15,11 2-19 1,-1-2-18-16,-4-1-12 0,-15 3-52 16</inkml:trace>
  <inkml:trace contextRef="#ctx0" brushRef="#br0" timeOffset="293081.6627">5261 16183 1518 0,'13'1'336'16,"8"-1"46"-16,28-2-236 16,10-5-19-16,11 1-70 15,0 4 2-15,-10 2 3 0</inkml:trace>
  <inkml:trace contextRef="#ctx0" brushRef="#br0" timeOffset="294669.0456">6151 16212 1487 0,'0'2'201'0,"16"-1"-118"15,34-3-25-15,57-6-15 16,31-2 10-16,59 0 6 15,19 0 1-15,35 7 16 16,7-2 3-16,-4 5-21 16,-4 0-8-16,-31-7-18 15,-18 0-3-15,-35-4 13 0,-25-2 75 16</inkml:trace>
  <inkml:trace contextRef="#ctx0" brushRef="#br0" timeOffset="295347.3475">6545 15642 1435 0,'20'2'245'0,"7"2"-49"16,8 21-77-16,-7 8-7 16,-13 11-21-16,-7 6-3 15,-13-2-23-15,-6-3-11 16,-3-10-25-16,2-7-9 15,4-21-4-15,8-12-3 16,5-18-3-16,4-13-3 16,9-6-6-16,4-3-2 15,8 2-1-15,7 8-3 0,8 17 0 16,-2 11 0-16,-9 16 7 16,-11 9 7-16,-16 9 5 15,-7 4 3-15,-3 5-5 16,-2-1-2-16,-3-12-2 15,3-7-2-15,6-16-3 16,6-9-5-16,4-17-7 16,5-7-3-16,7-4 2 15,0 1 2-15,6 10 4 16,1 7 2-16,-8 17 9 16,0 5 9-16,-8 20 21 15,-5 5 5-15,-6 10-5 16,1 2 10-16,4 0 296 15</inkml:trace>
  <inkml:trace contextRef="#ctx0" brushRef="#br0" timeOffset="295806.1195">7425 15584 1413 0,'6'-3'244'0,"4"3"-48"16,-1 8-38-16,-5 13-38 15,-1 9-8-15,-4 11-8 16,-3 2-5-16,10 8-32 16,-3-5-16-16,12-8-24 15,8-5-7-15,2-18-4 16,8-9-2-16,1-20 3 16,-5-10 0-16,-3-12-2 15,-3-5-2-15,-5-4-10 16,-2-1-3-16,-9 4-2 0,-3 8-4 15,-5 15 1-15,-5 5-2 16,-1 21 2-16,-1 5-1 16,6 14 3-16,2 7 2 15,8 1 1-15,10 5 0 16,9-4 5-16,2-2-9 16</inkml:trace>
  <inkml:trace contextRef="#ctx0" brushRef="#br0" timeOffset="296120.5999">7969 15819 1535 0,'0'8'281'0,"-8"9"-64"16,2 6-78-16,-3 5-46 16,-3 3-14-16,5-4-27 15,-2-4-10-15,6-9-11 16,-3-10-11-16,5-10-9 15,7-6 0-15,1-12-3 16,5-5-2-16,4-5-2 16,-3-5-2-16,3 4 0 15,0 6-1-15,-6 11 5 16,-2 11 4-16,-4 10 17 16,-1 10 4-16,3 12 3 15,1 4-7-15,6 7-11 0,2-3-7 16,2 0 6-1,2-3-16-15,-3-12-83 0,-1-5-42 16</inkml:trace>
  <inkml:trace contextRef="#ctx0" brushRef="#br0" timeOffset="296272.3518">7938 15961 1628 0,'7'4'368'15,"7"-1"-113"-15,9-3-195 16,11-1 1-16,5-6-44 16,3 3-10-16</inkml:trace>
  <inkml:trace contextRef="#ctx0" brushRef="#br0" timeOffset="296738.5333">7984 15401 1208 0,'-12'-14'319'0,"-6"-11"-143"0,15-2-70 16,5 1-9-16,17 4-35 15,4 1-1-15,10 12 7 16,6 6 9-16,0 13-17 16,-3 10-12-16,-19 13 9 15,-11 5 4-15,-29 7-1 16,-8 2-2-16,-7-5-26 16,4-4-11-16,20-17-12 15,11-10-2-15,23-11-3 16,12-7 1-16,20 0 0 15,4-1-21-15,3 8 105 16</inkml:trace>
  <inkml:trace contextRef="#ctx0" brushRef="#br0" timeOffset="297303.5428">7284 16469 1615 0,'1'-4'350'0,"7"2"-131"16,3 10-76-16,-3 21-33 16,-1 4-32-16,-5 20-26 15,-2 2-3-15,0 7-25 16,2 2-8-16,-2-13-16 15,0-7-10-15,-1-20-41 16,2-3-17-16,2-21-44 16,0-7-33-16,11-17-47 15,-3-11 24-15,4-5 49 16,6-3 47-16,0 5 61 16,0 3 7-16,-6 16 21 0,-10 8 9 15,-13 20 21-15,-13 8 13 16,-6 13 3-16,-2 1 3 15,5 1-17-15,1-3-6 16,18-8 26-16,10-3 17 16,19-7 18-16,15-2 5 15,7-2-39-15,3-3-23 16,-3-4 10-16,-2 0 111 0</inkml:trace>
  <inkml:trace contextRef="#ctx0" brushRef="#br0" timeOffset="298655.368">9310 16058 1337 0,'9'7'251'0,"9"-1"-47"15,20 4-55-15,32-3-71 16,10-7-16-16,24-1-32 16,0 0-4-16,-19-6-96 15,-9 7-82-15</inkml:trace>
  <inkml:trace contextRef="#ctx0" brushRef="#br0" timeOffset="298867.9604">9442 16162 1464 0,'6'2'213'16,"14"6"-86"-16,14-1-12 15,25 0-23-15,15 0-21 16,5-7-37-16,-1 0-7 15,-11-8-36-15,-14 0-16 0</inkml:trace>
  <inkml:trace contextRef="#ctx0" brushRef="#br0" timeOffset="299007.5911">10029 15988 1633 0,'7'9'332'0,"9"17"-185"16,-1 7-14-16,-13 5-13 15,-5 8-19-15,-19-1-27 16,-2-1 14-16,-3-13 284 16</inkml:trace>
  <inkml:trace contextRef="#ctx0" brushRef="#br0" timeOffset="299361.6834">10731 15748 1561 0,'12'6'284'0,"12"16"-86"16,17 12-61-16,8 21-25 15,-1 10-27-15,1 3-53 16,-15-1-3-16,-8-11-41 15,-2-16-36-15</inkml:trace>
  <inkml:trace contextRef="#ctx0" brushRef="#br0" timeOffset="299531.6303">11097 15729 1597 0,'-14'7'316'0,"-22"12"-136"0,0 12-54 15,-5 20-33-15,-6 10-22 16,-3 4-30-16,4 0-13 16,3-10-11-16,11-8-31 15,14-9-84-15</inkml:trace>
  <inkml:trace contextRef="#ctx0" brushRef="#br0" timeOffset="299980.3248">11210 16096 1521 0,'-1'6'252'0,"-3"11"-68"15,4 5-61-15,0 8-37 16,-1-1-10-16,1-6-50 15,-1-8-12-15,5-9-7 16,1-5 0-16,3-9-17 16,7-6-13-16,-1-8-8 15,2-2-2-15,7 3 16 16,-4 4 9-16,0 15 17 16,3 4 8-16,-9 8 25 0,-1 5 11 15,-8 4-6-15,-4-1-6 16,-6 2-20-16,0-5-8 15,2-9-3-15,0-5-1 16,9-12-5-16,-1-1-7 16,9-9-9-16,2-1-1 15,1 0 1-15,6 0 5 16,-1 8 5-16,2 6 0 0,-6 11 6 16,-4 7 7-16,-11 10 5 15,-3 5 2-15,-7 3 9 16,1-2-8-16,7-3-486 15</inkml:trace>
  <inkml:trace contextRef="#ctx0" brushRef="#br0" timeOffset="300273.8035">11832 16146 1398 0,'6'0'256'15,"3"5"-49"-15,-4 0-58 16,-5 8-16-16,-8 3-30 16,-11 1-18-16,-5 1-25 15,-5-1-17-15,-6-8-27 16,5-2-5-16,-4-11-6 16,8-5-1-16,9-4-4 0,7-5-7 15,14 1-4-15,7 0-1 16,10 8 0-16,2 2 4 15,5 11 6-15,-2 10 1 16,2 6 3-16,-3 6 3 16,-4 3 22-16,3 1 1 15</inkml:trace>
  <inkml:trace contextRef="#ctx0" brushRef="#br0" timeOffset="300500.1985">11960 16174 1336 0,'17'5'295'16,"12"8"5"-16,7 3-102 15,1-1-13-15,-2 1-80 16,-3-3-34-16,-10-6-39 15,-4-2-15-15,-6-5-20 16,-7-4-43-16</inkml:trace>
  <inkml:trace contextRef="#ctx0" brushRef="#br0" timeOffset="300624.3874">12217 16159 1601 0,'-15'10'401'0,"-10"8"-56"16,-11 11-171-16,-2-1-43 15,0 2-84-15,1-4-7 16,12-5 292-16</inkml:trace>
  <inkml:trace contextRef="#ctx0" brushRef="#br0" timeOffset="300993.6536">12553 15829 1649 0,'8'2'352'16,"20"4"-174"-16,4-1-69 15,20-2-37-15,2-1-32 16,1-2-28-16,2 3 8 15,-10-3-38-15,-3 0-158 16</inkml:trace>
  <inkml:trace contextRef="#ctx0" brushRef="#br0" timeOffset="301172.6868">12616 15982 1256 0,'2'1'326'16,"2"4"-48"-16,22-2-69 16,10-3-21-16,18-2-68 15,5 0-40-15,6-2-15 16,-1 2 31-16</inkml:trace>
  <inkml:trace contextRef="#ctx0" brushRef="#br0" timeOffset="302630.5312">13562 15500 1538 0,'1'11'283'15,"1"5"-77"-15,-1 18-115 16,7 16-7-16,-2 1-43 15,1-1-15-15,2-5-4 16,-3-8-29-16,0-11 103 16</inkml:trace>
  <inkml:trace contextRef="#ctx0" brushRef="#br0" timeOffset="302791.1034">13339 15772 1458 0,'22'2'270'0,"14"-2"29"16,32-3-209-16,15 1-22 16,10-5-38-16,-1 2-14 15,-18 5-1-15,-13 0 27 16</inkml:trace>
  <inkml:trace contextRef="#ctx0" brushRef="#br0" timeOffset="303001.0975">13434 16148 1612 0,'16'-2'345'0,"26"-8"-98"16,18 3-88-16,13 3-54 15,-2 2-24-15,-5 4-19 16,-11 5 256-16</inkml:trace>
  <inkml:trace contextRef="#ctx0" brushRef="#br0" timeOffset="304332.1452">14319 15896 1371 0,'0'-11'231'16,"3"-2"-71"-16,1 13-21 15,10 39-37-15,6 18-22 16,14 31-25-16,3 11 1 0,-7 10-18 16,-6 0-10-16,-11-12-9 15,-9-15-3-15,0-28-1 16,-5-19 0-16,-2-17 0 16,1-8 3-16,-3-20 1 15,3-8 0-15,-1-24-4 16,0-6-2-16,-1-30-6 15,-2-10 0-15,-6-30-2 16,-4-23 0-16,-3-18 1 16,4-6-3-16,7 10-3 15,8 19-2-15,10 38-2 16,4 18-1-16,-2 31 1 16,0 8 0-16,1 17 4 15,-2 6-21-15,2 7-119 16</inkml:trace>
  <inkml:trace contextRef="#ctx0" brushRef="#br0" timeOffset="305001.8061">14633 15196 562 0,'-6'-1'278'16,"-3"0"-110"-16,12 1-70 0,13 0 5 15,28 1-49-15,17-3-4 16,39-2 9-16,23 1 5 16,32-3 14-16,20 1 7 15,24 1 9-15,23-1-10 16,8 5-40-16,9 0-13 16,0 3-19-16,-23 1-1 15,-24 1-3-15,-32-1 1 16,-41-4-18-16,-21 4-21 0,-42-4-17 15,-22-2-2-15,-32 0 11 16,-12-4 17-16,-7 1 14 16,2-1 6-16,4 1 2 15,7 2 0-15,1-3-1 16,1 3 0-16,2 1 7 16,0 1 12-16,0 0 20 15,0 1 10-15,0 0 25 16,0 22 4-16,2 49 1 15,-2-18-3-15,6 18-15 16,2 1 53-16</inkml:trace>
  <inkml:trace contextRef="#ctx0" brushRef="#br0" timeOffset="305555.3846">14734 16049 1742 0,'15'-1'330'0,"32"2"-314"0,26 1-17 16,41-5-1-16,29 3 1 15,39-2-2-15,14 0 7 16,21 9 7-16,-2-2 3 16,7 3 5-16,-3 1-5 15,-14-11-6-15,-6-1-2 16,-26-8 1-16,-16-3 21 16</inkml:trace>
  <inkml:trace contextRef="#ctx0" brushRef="#br0" timeOffset="306452.7848">14741 15652 1006 0,'6'-6'419'0,"13"-4"-242"16,3 2-28-16,10 9-36 16,9 11-6-16,-2 12-14 15,-6 8 2-15,-11 7-15 16,-10 0-10-16,-13-2-26 16,-4-5-12-16,-2-10-14 0,0-8 0 15,3-14-1-15,4-10-2 16,3-16-20-16,7-5-13 15,10-11-10-15,0 2-3 16,7 9 14-16,-2 4 9 16,2 15 3-16,-3 6 1 15,-11 9 8-15,2 10 5 16,-9 8 6-16,-2 1 1 0,-4 1-6 16,0-1-2-16,-3-9-2 15,3 0 0-15,3-12 0 16,3-3 0-16,9-11-3 15,-2-10-1-15,9-1-4 16,0 0-1-16,-2 1-1 16,5 8 0-16,-6 10-1 15,-1 5 0-15,-7 16 4 16,-2 5 3-16,-3 6 5 16,0 1 1-16,3 2 19 15,1-4 34-15</inkml:trace>
  <inkml:trace contextRef="#ctx0" brushRef="#br0" timeOffset="306856.7043">15655 15580 1524 0,'0'4'244'0,"1"5"-76"0,-4 9-102 15,-3 7 9-15,-2 6 22 16,-5 5-8-16,5 3-17 16,8 1-18-16,12-6-23 15,3-3-7-15,11-15-7 16,4-9 0-16,3-16-1 15,5-9-1-15,-4-10-1 16,-2-4-1-16,-11-5-4 16,-5 0 0-16,-6-2-4 15,-6 7 0-15,-4 11-4 16,0 5-4-16,-4 18 7 16,-1 7 4-16,0 18 5 15,4 7 4-15,5 9-7 16,4 1 4-16,9 1 1 15,4-4 340-15</inkml:trace>
  <inkml:trace contextRef="#ctx0" brushRef="#br0" timeOffset="307252.7507">16185 15775 1446 0,'-6'0'259'16,"-7"1"28"-16,0 13-189 16,4 8-27-16,-1 6-26 15,3 5-18-15,1-2-6 16,0-5-1-16,6-7-6 15,5-7 2-15,-1-13-4 16,4-7 0-16,6-11 0 16,-1-8-1-16,3-4-4 15,1-4 0-15,-3 4-4 16,2 6-2-16,-4 10 12 16,-4 7 2-16,1 12 12 15,-1 5 3-15,6 10-9 16,2 7-5-16,5 2-9 15,-1 6-1-15,0-5-5 16,-1-1-22-16,-8-8 361 0</inkml:trace>
  <inkml:trace contextRef="#ctx0" brushRef="#br0" timeOffset="307398.853">16150 15874 1589 0,'7'-1'264'0,"16"-4"-178"16,7 2-62 0,9-3-37-16,2 0-15 0</inkml:trace>
  <inkml:trace contextRef="#ctx0" brushRef="#br0" timeOffset="307716.389">16372 15463 1503 0,'3'-10'231'0,"8"-7"-81"16,11 3-45-16,11 9-25 0,7 6 2 15,0 10-38-15,-8 5-13 16,-13 5-17-16,-14 3-4 16,-17 1 0-16,-3 2-1 15,-7 0 14-15,5-1 8 16,14-10 6-16,4-2 3 16,25-8-12-16,6-5-10 15,6-1 10-15,5 1-19 16,-3 5 56-16</inkml:trace>
  <inkml:trace contextRef="#ctx0" brushRef="#br0" timeOffset="308271.2324">15732 16243 1600 0,'6'4'331'0,"3"6"-120"15,1 24-113-15,1 13-25 16,-3 19-21-16,-3 7-13 16,-5-2-10-16,-7-6-6 0,-2-12-9 15,-1-10-4-15,6-14-7 16,4-8-16-16,4-16-47 15,5-7-20-15,8-13-10 16,1-8 14-16,6-4 41 16,4-2 19-16,2-1 13 15,-1 7 3-15,-12 6 17 16,-6 6 6-16,-18 14 8 16,-9 0 10-16,-12 9-3 15,-3 3-1-15,4 0 1 16,5 1-8-16,15-2 1 15,11-5 2-15,18-4 3 16,7-1 0-16,17-2-11 16,7 3-4-16,-4 1 355 15</inkml:trace>
  <inkml:trace contextRef="#ctx0" brushRef="#br0" timeOffset="310421.9846">17588 15938 1678 0,'14'-17'89'0,"15"-11"8"16,1 1-4-16,-2 27-23 16,-1 12-7-16,0 22-15 15,-1 6-1-15,0 1-13 16,-2-7-6-16,7-15-10 15,5-9 0-15,5-17-3 0,4-6 2 16,-10-11 0-16,-8-5 0 16,-26-2-12-16,-13 1-26 15,-18 8-26-15,-4 11-3 16,0 13 61-16</inkml:trace>
  <inkml:trace contextRef="#ctx0" brushRef="#br0" timeOffset="310837.7857">17594 16185 1391 0,'3'0'240'15,"1"1"-42"-15,7 2-6 16,17-3-21-16,10 0-19 16,27-3-51-16,15 3-27 15,6 4-24-15,-5 4-10 16</inkml:trace>
  <inkml:trace contextRef="#ctx0" brushRef="#br0" timeOffset="312223.8051">21377 3132 1771 0,'8'0'355'15,"10"0"-302"-15,43 1-66 16,26-1-1-16,52 0 10 0,19-1 3 16,23 1 6-16,-4 3 4 15,-31-2 4-15,-21-1 0 16,-49-6 4-16,-19 1 2 15,-38-3 12-15,-15 1-2 16,-20-3-11-16,-10-7-5 16,-1-4-18-16,5 0-4 15,13 7-10-15,7 8-2 16,10 9-4-16,5 10 1 16,6 11 11-16,2 7 13 0,-6 9 19 15,-5-3 6-15,-9-3 17 16,-1-7-20-16</inkml:trace>
  <inkml:trace contextRef="#ctx0" brushRef="#br0" timeOffset="312583.2096">22929 2566 1500 0,'-5'0'273'16,"4"10"-18"-16,-5 14-143 15,3 15-43-15,0 15-21 0,4 7-19 16,2 1-18-16,4-3 2 16,4-16 0-16,-8-15-15 15,5-17-32-15,-6-11-52 16,-6-11-138-16,-5-7-52 15,-14-9 3-15,-6-3-305 16,-11-5 272-16,1 4 368 16,4 8 436-16,9 7-147 15,19 10-176-15,10 1 19 0,26 3-14 16,13 1-23-16,14-3-52 16,10 3-40-16,11 1-47 15,1 1 39-15</inkml:trace>
  <inkml:trace contextRef="#ctx0" brushRef="#br0" timeOffset="321143.3923">18830 15717 1058 0,'-8'-2'411'0,"-13"-1"-179"16,-2 5-31-16,-3 10-71 15,-1 10-19-15,6 16-61 16,9 13-17-16,22 19-18 16,11-3-7-16,20-9-3 15,11-11-2-15,8-26 4 16,5-10 0-16,-12-21 3 16,-6-14 22-16,-23-21 41 15,-11-11 11-15,-22-9 19 16,-11-6-7-16,-11 7-42 15,-8 9-14-15,3 16-25 16,5 15-10-16,9 16-22 16,14 12-36-16,10 12 248 15</inkml:trace>
  <inkml:trace contextRef="#ctx0" brushRef="#br0" timeOffset="321352.4497">19227 16003 1839 0,'2'0'517'16,"1"1"-248"-16,3 1-166 15,-6-2-21-15,0 0-40 16,0 0 175-16</inkml:trace>
  <inkml:trace contextRef="#ctx0" brushRef="#br0" timeOffset="321692.9265">19427 16094 1160 0,'3'-3'309'0,"2"-11"-161"0,9-6-37 16,7-13 3-16,-4-15 18 15,-4-15-15-15,-2-6 5 16,-5-1-11-16,6 15-11 15,-8 18-16-15,2 12 7 16,-5 20-23-16,-6 7-11 16,7 24-25-16,-6 8-15 15,8 22-9-15,6 9-2 0,2 5-4 16,5 3 1-16,0-15-25 16,-2-11-40-16</inkml:trace>
  <inkml:trace contextRef="#ctx0" brushRef="#br0" timeOffset="322267.4897">20103 15646 1201 0,'2'0'347'0,"1"-3"-114"15,-7 6-41-15,3-3-26 16,-1 0-68-16,-25 5-32 15,-34 8-34-15,26-12-12 16,2 3-10-16,0-1-4 16,-2 2-4-16,4 3-1 0,4-2-1 15,3 0-1-15,11 1-2 16,3-2 0-16,7-2-2 16,3 2 0-16,4-3 1 15,1 3 3-15,5 1 4 16,-1 0 9-16,3 0 11 15,2 1 3-15,2-1 3 16,2 0-3-16,7-4-7 16,1 3-2-16,5 1-7 15,-3-2-3-15,2 8-5 16,-2 4-1-16,-3 3-1 16,-2 8 0-16,-9 4 5 15,-14-1 4-15,-13 8 11 16,-10-3 14-16,-15-9 5 15,-6-6 0-15,-5-16-9 16,2-4-10-16,8-11-11 0,14-2-32 16,15-4 109-16</inkml:trace>
  <inkml:trace contextRef="#ctx0" brushRef="#br0" timeOffset="323025.6468">20592 15842 1466 0,'1'0'246'16,"7"6"-43"-16,2 7-41 15,9 10-21-15,-7 6-15 16,-2 6-25-16,-8 3-11 15,-8-5-26-15,-1-4-13 0,-1-9-29 16,5-12-3-16,3-6-5 16,1-9-3-16,10-15-6 15,3 1-6-15,10-11-5 16,4 1 0-16,6 7 2 16,-2 2-2-16,-1 13 1 15,-4 9 1-15,-12 13 4 16,-4 9 4-16,-12 11 10 15,-6 0 4-15,-1-1-1 16,-2-4-2-16,4-12-9 16,0-3 1-16,6-14-1 15,3-9 0-15,12-10-1 16,5-6-3-16,3-6-2 16,4 3 0-16,-5 6-2 15,-2 2-1-15,1 18 3 16,-11 3 1-16,7 18 23 15,-5 8 10-15,-6 6 22 0,4 5 10 16,-10-7-10-16,0 0-8 16,-3-6-12-16,1-3-12 15</inkml:trace>
  <inkml:trace contextRef="#ctx0" brushRef="#br0" timeOffset="1.02836E6">14099 11513 1340 0,'-12'0'255'0,"-15"10"-51"16,-7 7 11-16,-11 25-42 15,1 11-22-15,10 22-54 16,10 10-24-16,20 7-35 16,12-3-8-16,20-19-16 15,9-6-4-15,7-25 8 16,-2-6-10-16,-4-14-7 15,0-10-356-15</inkml:trace>
  <inkml:trace contextRef="#ctx0" brushRef="#br0" timeOffset="1.02879E6">14405 11790 1588 0,'0'15'345'0,"0"26"-98"15,0 11-42-15,3 17-73 0,-3 7-25 16,-1 6-46-16,-1 1-10 16,5-9-32-16,4-12-3 15,5-20-55-15,2-13-58 16</inkml:trace>
  <inkml:trace contextRef="#ctx0" brushRef="#br0" timeOffset="1.02894E6">14399 12115 1556 0,'0'-3'324'0,"10"-2"-84"15,9-3-81-15,22 3-113 16,6-1-7-16,7 1-69 16,-1 5-225-16</inkml:trace>
  <inkml:trace contextRef="#ctx0" brushRef="#br0" timeOffset="1.02919E6">14960 11973 1282 0,'-13'-9'308'0,"-14"-3"-25"16,-5-1-60-16,-4 4-68 15,0 2-29-15,-1 6-48 16,2 4-21-16,16 15-28 0,5 2-15 15,15 9-10-15,9-3-2 16,10-6 9-16,8 3 6 16,4-10 6-16,3-3 2 15,1-7-6-15,-3-8-2 16,-4-8-9-16,-2-2-34 16,-9-2-83-16</inkml:trace>
  <inkml:trace contextRef="#ctx0" brushRef="#br0" timeOffset="1.02941E6">15057 11931 1479 0,'3'-2'276'0,"6"1"-19"16,2 1-29-16,6 10-69 16,3 6-33-16,2 5-47 15,-9 0-15-15,2 6-20 16,-3-8-7-16,0-9-7 15,6-3-1-15,0-14 2 16,4-1 3-16,-2-17-2 16,-3-1-4-16,-8-3-9 15,-3-1-1-15,-3 17 252 16</inkml:trace>
  <inkml:trace contextRef="#ctx0" brushRef="#br0" timeOffset="1.02998E6">15781 11918 1479 0,'0'10'266'0,"-6"13"-46"15,-8 2-16-15,-10 4-61 0,-7 0-37 16,-3-7-52-16,4-2-14 15,2-14-20-15,1-8-6 16,9-11-6-16,2-16-5 16,11-2-5-16,7 1 0 15,11 2-4-15,5 8 0 16,8 7-1-16,3 7-1 16,3 16 2-16,1 8 1 0,0 14 2 15,-7 4 21-15,-4-1-46 16,0-2 95-16</inkml:trace>
  <inkml:trace contextRef="#ctx0" brushRef="#br0" timeOffset="1.0303E6">16120 11977 1213 0,'-5'-10'340'0,"-10"-8"-53"15,-2 5-66-15,-12 5-70 16,-1 8-28-16,-1 6-49 16,3 8-25-16,11 12-26 15,5-3-9-15,17 3-11 16,10-2-2-16,10-9 1 0,1 3 2 16,4-9 3-16,-4-6 3 15,-3-5 3-15,-2-8 2 16,-13-16 2-16,-1-4 9 15,-7-12 16-15,-1-9 6 16,-1-8 8-16,-4-3-8 16,0 0-23-16,5 5-8 15,-3 16-17-15,7 10 2 16,4 16-37-16,7 10-26 0</inkml:trace>
  <inkml:trace contextRef="#ctx0" brushRef="#br0" timeOffset="1.03051E6">16377 11833 1636 0,'-1'6'384'0,"-2"10"-126"16,2 12-63-16,1 9-83 15,1 5-28-15,3 2-45 16,0-5 20-16,7-5 126 16</inkml:trace>
  <inkml:trace contextRef="#ctx0" brushRef="#br0" timeOffset="1.03088E6">16600 11807 1547 0,'0'5'304'0,"7"11"-91"16,-1 12-29-16,0 12-79 15,3 9-32-15,-3-3-34 16,-4-3-12-16,3-12 0 15,-4-10-23-15,2-12-90 16,7-6-77-16</inkml:trace>
  <inkml:trace contextRef="#ctx0" brushRef="#br0" timeOffset="1.03104E6">16724 11916 1525 0,'-16'10'275'16,"-13"13"-82"-16,4 3-65 15,15-7-71-15,9 1-21 16,17-5-22-16,11-5-5 16,15-2 21-16,3-5-35 0,-1-4-119 15,-3-5-129-15</inkml:trace>
  <inkml:trace contextRef="#ctx0" brushRef="#br0" timeOffset="1.03128E6">16999 11915 1235 0,'4'0'344'0,"5"0"-50"15,-2 7-16-15,-1 11-95 16,-2 3-54-16,-1 6-56 16,-3-4-19-16,1-7-24 15,-1-5-6-15,6-7-10 16,3-8-3-16,1-12-2 16,9-1-2-16,-2-11-6 15,3 0 0-15,1 8-1 16,-1 1-1-16,-3 16 0 15,-1 7-2-15,-7 14 1 16,-3 8 1-16,-2 3 1 16,-4-4 1-16,0 3 6 0,0-5-27 15,0-7-20-15</inkml:trace>
  <inkml:trace contextRef="#ctx0" brushRef="#br0" timeOffset="1.03143E6">17081 11593 1702 0,'-6'0'402'0,"1"6"-188"15,4 10-99-15,1 6-72 16,10 8 353-16</inkml:trace>
  <inkml:trace contextRef="#ctx0" brushRef="#br0" timeOffset="1.03169E6">17376 11495 1698 0,'26'8'379'0,"33"21"-214"16,-2 13-30-16,-8 15-35 0,-8 15-7 16,-21 26-12-16,-13 9-20 15,-22 1-45-15,-11-4-19 16,-7-37-69-16,1-20 17 16</inkml:trace>
  <inkml:trace contextRef="#ctx0" brushRef="#br0" timeOffset="1.03191E6">17993 12057 1801 0,'-4'-3'501'15,"-2"1"-197"-15,-1 6-631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3T08:57:09.777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19009 3780 1070 0,'-1'-3'426'0,"-3"-3"-200"16,5 14-49-16,3 12-15 16,3 28-53-16,1 16-5 0,-1 19-34 15,-5 4-23-15,-3-2-17 16,0-5-5-16,0-7-11 15,-2-11-4-15,3-19-6 16,-1-9-17-16,-1-22-56 16,5-3-61-16</inkml:trace>
  <inkml:trace contextRef="#ctx0" brushRef="#br0" timeOffset="314.16">18979 3803 1204 0,'0'0'313'16,"11"-2"-119"-16,6-1-17 15,30-8-32-15,19-2-2 16,37-4-39-16,14-1-26 16,8 0-42-16,-2 3-21 15,-29 6-76-15,-11 1-53 0</inkml:trace>
  <inkml:trace contextRef="#ctx0" brushRef="#br0" timeOffset="645.6942">19500 3733 1311 0,'-1'0'294'0,"0"3"-30"16,-21 16-113-16,-15 12-23 15,-22 20-54-15,-11 10-19 16,-3 6-30-16,3-5-6 16,12-9-15-16,10-9-13 15,17-14-52-15,10-7-64 16</inkml:trace>
  <inkml:trace contextRef="#ctx0" brushRef="#br0" timeOffset="844.6903">19742 3734 1407 0,'-23'13'275'15,"-15"8"15"-15,-17 20-187 16,-5 10-19-16,-19 12-41 16,-8 5-6-16,-8-1-2 15,3-2-4-15,20-10-20 16,18-9-3-16,31-21-53 15,10-12-46-15,24-20-204 16</inkml:trace>
  <inkml:trace contextRef="#ctx0" brushRef="#br0" timeOffset="1017.834">19641 3947 1364 0,'-8'7'264'0,"-20"15"-11"0,-7 12-54 16,-20 14-73-16,-13 10-49 15,-19 11-57-15,-12 7-5 16,0 8-8-16,10-7 1 16,33-20-16-16,17-18-29 0,36-38-91 15,14-11-51-15</inkml:trace>
  <inkml:trace contextRef="#ctx0" brushRef="#br0" timeOffset="1188.8645">19687 4131 1499 0,'-39'25'290'16,"-33"20"-14"-16,-19 21-165 15,-5 1-26-15,-4 11-47 16,8-3-12-16,25-21-9 16,20-11-5-16,35-26-46 15,11-13-43-15,29-16-150 16</inkml:trace>
  <inkml:trace contextRef="#ctx0" brushRef="#br0" timeOffset="1305.1362">19624 4288 1545 0,'-23'19'311'16,"-26"31"-72"-16,-11 12-67 16,-16 7-65-16,-1-1 47 15</inkml:trace>
  <inkml:trace contextRef="#ctx0" brushRef="#br0" timeOffset="92059.5433">1966 11386 1374 0,'-12'-5'248'16,"-18"5"-51"-16,2 6-12 15,-3 23-96-15,3 13-16 16,13 17-31-16,7 8-10 16,15 5 3-16,9-7 6 15,23-8-9-15,11-12-3 16,10-28-4-16,5-14-3 15,0-29 5-15,-6-16 16 0,-5-19 15 16,-14-4 10-16,-26-6 6 16,-16 1-19-16,-32 5-22 15,-8 7-9-15,-14 17-16 16,-3 15-7-16,3 23-9 16,3 9-35-16,9 10-133 15,8 4-98-15</inkml:trace>
  <inkml:trace contextRef="#ctx0" brushRef="#br0" timeOffset="92166.3159">1863 11506 1387 0,'17'11'291'15,"12"8"7"-15,21-3-132 16,8-2-46-16,10-4-88 16,4-1-44-16</inkml:trace>
  <inkml:trace contextRef="#ctx0" brushRef="#br0" timeOffset="92929.1077">2568 11455 1252 0,'-11'0'284'0,"-8"5"-116"15,0 4-32-15,4 14-51 16,5 1-21-16,10 3-32 16,2-2-10-16,13-4-4 15,4-5-4-15,3-9 1 16,2-2 0-16,-2-10 0 15,-3-3 1-15,-11-4-9 16,-3-2-3-16,-12 7-8 16,-11 3-1-16,-7 9-1 15,-6 7 3-15,-2 8-1 16,3 3 0-16,6 6 2 16,4 0-2-16,13 0 1 15,8-2 1-15,15-10 1 0,8-2 2 16,7-11 4-16,3-4 1 15,-3-5 2-15,1-5 0 16,-4-8-2-16,-3-1 2 16,-4-2-2-16,-2-3 1 15,-12 2 0-15,0 2-1 0,-7 3 0 16,-6 7 0 0,0 5 11-16,-2 6 1 0,1 11 3 15,3 4 0-15,4 9-13 16,2 0-3-16,12 2-3 15,4-2 0-15,9-9-1 16,-4-3 2-16,1-9 1 16,-1-4 2-16,-5-8 3 15,3-4 1-15,-10-5 1 16,-4-2-1-16,-4 2-2 16,-3 0 0-16,-2 6-5 15,-2 6-3-15,1 9-3 16,2 8-2-16,1 8 4 15,5 4 3-15,10-3 2 16,8 0 2-16,7-7-3 16,0-7-2-16,-1-7 18 15,-2-7 20-15,-7-11 26 16,0-3 9-16,-10-8-6 0,-10-3-22 16,2 5-34-16,-7 2-44 15</inkml:trace>
  <inkml:trace contextRef="#ctx0" brushRef="#br0" timeOffset="93408.4744">3206 11773 1206 0,'6'2'305'0,"9"5"-127"15,1 4-29-15,17-6-24 16,0 0-17-16,6-10-31 16,10-5-12-16,-10-10-25 0,-3-3-12 15,-19-4-10-15,-4-3 0 16,-17-4-4-16,-4 4-1 16,-15 3-4-16,-17-3-2 15,-11 12-3-15,-3 3-1 16,4 15 3-16,9 17 7 15,16 16 4-15,2 12 4 16,16 15 3-16,9 9 3 16,13 8 8-16,7 3 0 15,3-11-4-15,-3-7-4 0,0-18-35 16,-2-9-7-16</inkml:trace>
  <inkml:trace contextRef="#ctx0" brushRef="#br0" timeOffset="93976.358">3874 11661 1058 0,'2'-5'406'0,"-1"-10"-234"16,-10-2-4-16,-5 1 17 15,-14-1-31-15,0 5-7 16,-2 7-44-16,-6 2-26 15,7 8-37-15,2 4-15 16,4 4-22-16,10 8-4 16,13 4-4-16,5 0 0 0,11 2 1 15,3-6 3-15,6-6 1 16,-1-2 0-16,3-10 1 16,0-3 3-16,-2-12 1 15,-1-4 2-15,-6-6-2 16,-4-3-2-16,-10 2-1 15,-4 1-2-15,-8 6 0 16,-3 4-1-16,-3 6-2 16,3 10-1-16,6 5-1 15,1 5 0-15,9 2 1 16,7-1 4-16,14 2 0 16,0-1 4-16,9-2 4 15,-4-2-1-15,-3-4 2 16,-2-5-2-16,-12-5 7 15,-1-5-14-15,-6-8-49 16,0-3 2-16</inkml:trace>
  <inkml:trace contextRef="#ctx0" brushRef="#br0" timeOffset="94088.0555">3960 11366 1546 0,'-6'1'355'0,"-7"2"-21"16,7 10-197-16,0 5-61 15,9 8 320-15</inkml:trace>
  <inkml:trace contextRef="#ctx0" brushRef="#br0" timeOffset="94445.502">4185 11553 1495 0,'4'-1'283'0,"1"-11"-36"16,4 9-35-16,-1 11-73 0,-1 2-34 16,-2 22-32-16,-1 10 0 15,-4 24 0-15,-4 12-3 16,2 14-21-16,2 2-6 16,3-15-26-16,2-8-9 15,3-25-54-15,0-12-34 16,4-20 366-16</inkml:trace>
  <inkml:trace contextRef="#ctx0" brushRef="#br0" timeOffset="94622.0233">4253 11804 1013 0,'7'-3'409'0,"10"-6"-232"15,7-1-87-15,15 3-50 16,6-1-18-16,5 3-21 16,7 2-59-16</inkml:trace>
  <inkml:trace contextRef="#ctx0" brushRef="#br0" timeOffset="94970.1929">4734 11566 1400 0,'-5'-6'230'16,"-7"-5"-51"-16,-6 6-3 16,-3-1-36-16,-6 7-5 15,3 6-54-15,1 1-24 16,12 8-40-16,6-3-11 16,8 0-8-16,10 3 0 15,7-4 2-15,5-4 0 16,-1-2 3-16,-3-6-3 0,-6-2-26 15,-4-2-10-15,-10-1-13 16,-1-2 2-16,-9 2 26 16,-4 1 10-16,-6-1 10 15,-7 5-1-15,3 5 21 16,2 4 20-16,7 10 25 16,4 4 11-16,13 5-12 15,8-1-16-15,13-4-23 16,6-3-6-16,-1-10 3 15,5-3-10-15,7-7 352 16</inkml:trace>
  <inkml:trace contextRef="#ctx0" brushRef="#br0" timeOffset="95595.3919">5501 11577 1337 0,'-6'10'269'0,"-6"17"-48"16,3 6-51-16,7 2-98 15,2 0-12-15,10-10 0 16,6-7 1-16,5-11-5 15,6-8-7-15,-3-12-17 16,-2-5-8-16,-4-7-8 16,-6-1-3-16,-8 1-4 15,-4 1-2-15,-2 11-4 16,-3 5-3-16,0 13 2 16,2 7 7-16,2 9 5 15,2 4 5-15,10 3-5 0,0-3-4 16,8-5-6-16,4-7 1 15,7-12 0-15,3-5 2 16,-2-14 0-16,-1-5 2 16,-4-5-2-16,-3-2-1 15,4 8-5-15,1 6-1 16,0 13 0-16,-3 5 6 16,-8 11 17-16,-5 3 9 15,-10 7 15-15,-4 1-3 0,-9-1-12 16,-9 0-10-16,0-10-19 15,-3-4 67-15</inkml:trace>
  <inkml:trace contextRef="#ctx0" brushRef="#br0" timeOffset="96096.0408">6968 11474 1330 0,'-5'2'255'0,"-14"2"-62"16,-2 7-16-16,1 11-48 15,-5 2-19-15,10 9-46 16,3 2-16-16,14-1-23 16,13 1-5-16,6-6-7 15,11-6 0-15,4-13 1 16,-1-5-2-16,1-10 4 16,-7-7 0-16,-17-8 3 15,-10-1 2-15,-17 2-8 16,-10 0-4-16,-7 9-12 15,-4 3-24-15,4 5 340 16</inkml:trace>
  <inkml:trace contextRef="#ctx0" brushRef="#br0" timeOffset="96387.3273">7185 11539 1508 0,'0'-1'319'0,"-1"0"-23"16,-3 3-112-16,3-2-54 15,0 0-69-15,-1 5-15 16,-3 15-20-16,2 36-5 0,17-30-5 16,7-3-3-16,9-5 0 15,10-7 1-15,-2-9 0 16,-1-2 0-16,-11-12-2 15,-11-4 1-15,-3 1-3 16,-7-4-2-16,-2 8-3 16,-1-3-24-16,-8 0-77 15,-4 2 83-15</inkml:trace>
  <inkml:trace contextRef="#ctx0" brushRef="#br0" timeOffset="96516.7142">7276 11294 1606 0,'-6'-5'422'16,"-1"0"-56"-16,3 8-176 16,0 7-61-16,11 12-73 15,4 1-18-15</inkml:trace>
  <inkml:trace contextRef="#ctx0" brushRef="#br0" timeOffset="96986.5729">7750 11514 1421 0,'-9'-5'265'15,"-5"-2"-28"-15,-12 6-69 16,0 1-21-16,3 5-64 16,-1 5-23-16,8 5-36 0,3 6-9 15,7 5 6-15,5 3 0 16,9-4 6-16,5 2 0 16,5-4-7-16,4-2-2 15,-2-7-4-15,2-3 0 16,-6-11-2-16,-5-3 2 15,-4-10 1-15,-6-5 9 16,-1-3-49-16,-1 0-17 0</inkml:trace>
  <inkml:trace contextRef="#ctx0" brushRef="#br0" timeOffset="97166.593">7824 11566 1556 0,'11'-3'311'0,"16"-1"-85"16,3-1-67-16,8-3-87 16,0 3-23-16,0 1-24 15,-4-3-4-15,-8 2-3 16,-5-1-25-16,-12 2-92 16</inkml:trace>
  <inkml:trace contextRef="#ctx0" brushRef="#br0" timeOffset="97294.1978">8015 11562 1576 0,'-7'16'374'0,"-2"12"-49"15,2 5-139-15,2 1-56 16,8-5-67-16,4-4-4 16,8-10 114-16</inkml:trace>
  <inkml:trace contextRef="#ctx0" brushRef="#br0" timeOffset="97727.0944">8191 11553 1238 0,'14'-2'313'16,"11"-1"-90"-16,1 9-70 15,3 2-12-15,-4 9-7 16,-10 3-2-16,-2 7-34 0,-6 0-17 15,-7-5-35-15,-3-5-13 16,1-10-15-16,-1-8-5 16,3-12-4-16,3-5-2 15,6-10-5-15,6 1-2 16,4 2-2-16,2 6-1 16,-2 12-1-16,0 6 0 15,-7 11 1-15,-4 10 11 16,-6 9 13-16,-4 6 1 0,-3 5 17 15,0-5-11-15,8-8-246 16</inkml:trace>
  <inkml:trace contextRef="#ctx0" brushRef="#br0" timeOffset="97991.9649">8684 11544 1365 0,'-8'8'313'0,"-7"12"76"16,3 12-98-16,6 15-131 15,6 7-31-15,6 18-52 16,3 2-27-16,5 1-29 15,-1-9-7-15,2-16-16 0,-4-13-31 16,-4-21-81-16,1-2-21 16</inkml:trace>
  <inkml:trace contextRef="#ctx0" brushRef="#br0" timeOffset="98394.8763">8698 11750 1249 0,'17'-5'279'0,"19"0"-135"16,5 1-40-16,2 3-68 15,-4 1-5-15,4 0-86 16,-6-3-34-16,-1-3-43 16,-1-3 0-16,-7-8 25 15,-2 2 63-15,-6 2 178 16,-1-1-20-16,-6 9 31 15,-4 4 24-15,-8 7 14 16,-6 4-4-16,-11 7-10 16,-6 2-28-16,-4 1-51 15,0-3-25-15,-1-9-45 16,3-6-8-16,3-9-4 16,4-5-2-16,4-8-12 0,3-2-3 15,8 1-6-15,2 1 0 16,9 5 5-16,7 2 0 15,10 9 0-15,6 7 1 16,1 9 8-16,-2 7 9 16,-3 7 13-16,-4 1 1 15,-3 3 7-15,-3 1 11 16</inkml:trace>
  <inkml:trace contextRef="#ctx0" brushRef="#br0" timeOffset="98744.7156">9771 11549 1566 0,'16'-2'295'0,"20"-4"-126"0,5 5-36 16,7-2-55-16,0-1-26 15,-1 0-27-15,-1-6-4 16,-16 6-39-16,-5-3-40 16,-16 2-168-16</inkml:trace>
  <inkml:trace contextRef="#ctx0" brushRef="#br0" timeOffset="98880.3543">9931 11594 1211 0,'0'8'359'16,"1"10"-59"-16,10 1-103 15,1 3-35-15,3 2-71 16,3 1-28-16,-2-5-27 16,-1-1-13-16,1-12-4 15</inkml:trace>
  <inkml:trace contextRef="#ctx0" brushRef="#br0" timeOffset="99195.2361">10360 11575 1541 0,'-6'-5'293'0,"-11"-3"-90"0,-4 4-38 16,2 7-73-16,-2 4-28 15,5 8-32-15,10 3-13 16,5 3-14-16,0 2-3 15,11 0 0-15,2-2-2 16,11-6 1-16,2-2 1 16,1-12 2-16,-1-4-1 15,-10-9 37-15,0-4 17 16,-16-6 20-16,-8-4 11 0,-10 3-43 16,2 3-2-16,-2 3 148 15,9 7-760-15</inkml:trace>
  <inkml:trace contextRef="#ctx0" brushRef="#br0" timeOffset="99837">11375 11261 1031 0,'-18'-3'422'16,"-12"-4"-221"-16,1 5-64 15,2 0-14-15,7 6-58 16,6 3-49-16,11 5-16 15,6 2 0-15,11 0 0 16,5 3 2-16,8-2 3 16,3-2 1-16,3-1 2 15,-3-3-2-15,-14 1 15 16,-9 1 11-16,-13 1 15 16,-8 3 10-16,-9 1 5 15,0 4-11-15,4 1-9 16,6-1-4-16,10 0-25 15,6 0-4-15,6-4-7 16,7 2 0-16,4 1-1 16,-2-1-1-16,-8 3 1 0,-11 1 0 15,-16 2 3 1,-10 1-10-16,-3 5 40 0,5 1 16 16,2 4 20-16,9 1 24 15,7-7-33-15,10-1-11 16,21-10-20-16,10-7 8 15,23-11 274-15</inkml:trace>
  <inkml:trace contextRef="#ctx0" brushRef="#br0" timeOffset="100745.3412">11930 11496 1097 0,'-2'-1'372'16,"-6"-3"-206"-16,-3 1-7 0,-6 6-28 15,-5 2-12-15,-1 9-22 16,1 5-12-16,4 10-37 16,4 2-22-16,14 6-25 15,9-2-1-15,14-6 0 16,11-4 2-16,5-14 4 16,-6-8 1-16,3-10 4 15,-9-5 2-15,-19-6 3 16,-6 1 2-16,-22 4-4 15,-11 1-3-15,-4 7-6 16,-2 4 2-16,8 0-63 16,8 1-35-16</inkml:trace>
  <inkml:trace contextRef="#ctx0" brushRef="#br0" timeOffset="101165.6876">12111 11536 1363 0,'-4'0'264'15,"-10"3"-16"-15,3 3-46 16,-2 7-87-16,3 5-28 16,10 3-38-16,4-2-18 15,13 2-8-15,10-4 2 16,3-5 1-16,2-4 2 0,0-8 0 15,-5-7-2-15,-4-6 0 16,-4-4 1-16,-6-1-6 16,-5-3-2-16,-7 5-7 15,-1 6-1-15,-7 8 1 16,-2 6 0-16,1 9-4 16,1 1-3-16,8 8-3 15,6 1-1-15,8-2-1 16,-1-3 0-16,6-7 0 15,1-3 1-15,4-8 2 16,4-2 4-16,-5-8 7 16,-2-6 10-16,-10 0 3 15,-6-2-3-15,-5-3-5 16,-1 4-8-16,-3-3-62 16,-1 5-47-16</inkml:trace>
  <inkml:trace contextRef="#ctx0" brushRef="#br0" timeOffset="101270.4115">12321 11409 1510 0,'0'-3'276'16,"-1"0"-77"-16,2 0-54 15,-1 3-50-15,0 0-29 16</inkml:trace>
  <inkml:trace contextRef="#ctx0" brushRef="#br0" timeOffset="101511.7663">12577 11487 1668 0,'-2'-1'396'0,"-2"3"-149"16,3 10-66-16,1 16-82 15,6 7-14-15,2 16-31 16,0 8-11-16,0 13-23 15,-6 6-7-15,1-1-8 16,-2-8-1-16,-4-19-7 16,2-10-16-16,-1-19-30 15,-1-7-32-15</inkml:trace>
  <inkml:trace contextRef="#ctx0" brushRef="#br0" timeOffset="101692.4503">12577 11748 1317 0,'14'-5'267'0,"7"-4"-72"16,13 2-82-16,2 0-35 15,10 4-40-15,0 1-3 0</inkml:trace>
  <inkml:trace contextRef="#ctx0" brushRef="#br0" timeOffset="101995.5453">13188 11642 1565 0,'-2'3'305'0,"-2"9"-93"16,-12-1-19-16,-10 3-70 15,-7 1-29-15,-9-3-55 16,-2-3-15-16,5-8-11 16,4-3-5-16,12-11-5 15,6-6-17-15,12-1-17 16,4-3 0-16,9 0-8 0,6 4 13 16,11 5 14-16,3 4 1 15,10 12 24-15,1 5 8 16,-3 8 18-16,0 8 3 15,-8 6-9-15,-8 3-5 16,-5 1 6-16,-5-2-16 16,-6-6-181-16</inkml:trace>
  <inkml:trace contextRef="#ctx0" brushRef="#br0" timeOffset="102528.9522">13716 11388 1400 0,'3'0'267'0,"1"8"6"16,1 13-41-16,1 19-111 15,-1 7-17-15,0 4-49 16,-3 2-18-16,-2-3-16 16,2-8-7-16,-3-8-13 15,1-10-23-15,-3-15-94 16,-5-5-148-16</inkml:trace>
  <inkml:trace contextRef="#ctx0" brushRef="#br0" timeOffset="102680.5959">13581 11587 1271 0,'5'0'318'0,"11"3"-9"0,9-1-85 15,14 0-67-15,10 2-22 16,9-4-54-16,1 3-21 16,0 1 12-16,-5-1 300 15</inkml:trace>
  <inkml:trace contextRef="#ctx0" brushRef="#br0" timeOffset="103282.9079">14518 11427 1315 0,'-12'0'242'16,"-15"6"-103"-16,0 3-28 15,7 4-41-15,3 4-25 0,13 4-34 16,8-6-9-16,14-4-1 16,7-4 2-16,7-7 2 15,-1 0 0-15,-7-2 3 16,-4-4 0-16,-16-2 0 16,-8 0-1-16,-20 4-2 15,-6 4-3-15,-9 5 12 16,0 8 12-16,9 4 22 15,6 4 17-15,18 4 1 16,8-3-8-16,18 1-18 16,9-4-10-16,15-5-9 15,2-4-4-15,1-9 4 16,-1-4-23-16,-11-11-54 16</inkml:trace>
  <inkml:trace contextRef="#ctx0" brushRef="#br0">14665 11287 1398 0,'10'-7'271'0,"10"-6"-15"0,7 6-19 15,7 14-102-15,-1 9-28 16,-2 16-27-16,-3 10-1 16,-9 10 0-16,-4 3-10 15,0-2-29-15,-3-4-14 16,-4-14-17-16,-1-5-2 15,-8-17-2-15,0-4-7 16,-5-11-21-16</inkml:trace>
  <inkml:trace contextRef="#ctx0" brushRef="#br0" timeOffset="103845.4542">15259 11487 1542 0,'-2'9'282'0,"-2"16"-93"16,-7 2-23-16,-8-1-63 0,-5-1-27 15,-2-8-43-15,2-5-11 16,-2-11-9-16,6-3-4 16,-1-12-7-16,7-2-6 15,11-5-9-15,1 0-2 16,11 2 1-16,2-1 3 16,8 11 3-16,6 6 5 15,2 14 21-15,-4 6 9 16,7 12 6-16,-6 0-2 0,0 3 1 15,6 2 70-15</inkml:trace>
  <inkml:trace contextRef="#ctx0" brushRef="#br0" timeOffset="104594.7004">15448 11471 1015 0,'2'-5'428'0,"6"-4"-274"16,13 8-14-16,5-4-2 16,13 4-44-16,2 0-15 15,1-3-29-15,3 0-13 16,-10-1-16-16,-7-3-6 0,-17 1-5 15,-10 1-6-15,-16 1-9 16,-4 6-3-16,-12 8-2 16,0 6 1-16,-1 10 7 15,5-2 0-15,9 5-2 16,7 2 2-16,17-2 2 16,8 3 4-16,11-7 6 15,-1-6 2-15,10-8-1 16,0-6-1-16,1-11 0 15,-2 0-1-15,-9-8 0 16,-5-4-2-16,-8 0-2 16,-1-2-2-16,-5 8-3 15,0 5-1-15,-3 10-1 16,1 9 9-16,-3 3 14 16,-3 2 4-16,0 0 4 0,-3-2-7 15,5-4-12-15,0-3 0 16,2-10 0-16,5-2 1 15,2-11-3-15,3-3-3 16,8-3-2-16,4 1-2 16,4 3 5-16,3 6 5 15,-2 8 11-15,-7 4 6 16,-10 13 17-16,-6 3 1 16,-4 13 0-16,4 2-5 0,-5 4-23 15,1 1-7-15,1-6-22 16,-1-2-46-16,4-10-93 15,-3-6 42-15</inkml:trace>
  <inkml:trace contextRef="#ctx0" brushRef="#br0" timeOffset="104746.4745">15900 11207 1619 0,'3'0'377'15,"2"0"-112"-15,2 14-148 16,-1 5-53-16,1 15-17 16,-1 5 348-16</inkml:trace>
  <inkml:trace contextRef="#ctx0" brushRef="#br0" timeOffset="105135.4347">14903 11496 1660 0,'6'3'377'0,"-6"14"-157"16,-4 5-46-16,-22 11-83 16,-11 8-24-16,-4 0-26 15,-4-3 323-15</inkml:trace>
  <inkml:trace contextRef="#ctx0" brushRef="#br0" timeOffset="105808.9916">16234 11602 1515 0,'0'4'295'0,"2"2"-36"15,11 6-111-15,5-2-29 16,10 1-41-16,3-4-17 16,6-7-22-16,-1-1-8 0,-2-9-14 15,-3-2-2-15,-12-6-4 16,-8-3-2-16,-15-2-9 16,-11-4-10-16,-16 3-8 15,-8 1-2-15,-5 13 4 16,3 10 5-16,6 12 2 15,3 10 1-15,11 7 1 16,4 4 1-16,14 7-1 16,5 1 3-16,12 3 17 15,6 2 8-15,3-1 6 16,0-2 1-16,-1-5-14 16,-5-7-7-16,-1-17-55 15,-3-10-13-15</inkml:trace>
  <inkml:trace contextRef="#ctx0" brushRef="#br0" timeOffset="105978.9374">16628 11453 1667 0,'-2'4'392'15,"-5"10"-151"-15,3 9-79 16,0 2-97-16,-2 4-21 15,6-1-23-15,0-3-24 16,9-3 22-16</inkml:trace>
  <inkml:trace contextRef="#ctx0" brushRef="#br0" timeOffset="106279.2537">16941 11568 1447 0,'-3'-7'249'0,"-8"-6"-41"15,-8-2-19-15,-7 5-49 16,-8 3-32-16,0 7-41 16,1 5-23-16,9 7-28 15,7 7-9-15,9 0-8 16,8 7-1-16,13-1 0 15,5-4 1-15,13-4 2 16,5-7 1-16,2-10 3 0,1-3 2 16,-10-15 3-16,-5-2-1 15,-15-3 9-15,-10 1 2 16,-13 2 362-16</inkml:trace>
  <inkml:trace contextRef="#ctx0" brushRef="#br0" timeOffset="106648.2673">17559 11394 1480 0,'1'-3'282'0,"-1"6"-39"16,4 8-30-16,-4 16-93 15,1 11-46-15,3 7-41 16,-5 2-12-16,7 2-11 0,-6-6-1 16,2-3-2-16,5-9-26 15,-7-13-83-15,4-9-10 16</inkml:trace>
  <inkml:trace contextRef="#ctx0" brushRef="#br0" timeOffset="106802.3369">17399 11593 1734 0,'14'0'409'0,"23"0"-227"15,8-4-47-15,13 1-66 16,3 1-20-16,-5 0-19 16,0 3 6-16,-11 2-93 15</inkml:trace>
  <inkml:trace contextRef="#ctx0" brushRef="#br0" timeOffset="109358.0517">18415 11433 1016 0,'-6'-3'431'16,"-9"-4"-222"-16,-7 3-26 16,-11 1-46-16,-5 3-20 0,-4 5-34 15,2 1-16-15,9 5-26 16,10 5-14-16,17 1-18 16,8 7-8-16,17 0-3 15,7-4-1-15,11 1 3 16,1-12 1-16,3-1 3 15,0-2 0-15,-15-8 1 16,-5 2 0-16,-18-5-5 16,-8 0-5-16,-18 4-4 15,-9-1-1-15,-12 5 6 16,-3 4-1-16,2 2 5 16,6 5-3-16,12-1-3 15,10-1-1-15,15-1-1 16,6 2-1-16,15 1 5 15,3-4 1-15,10-1 3 16,3-4 0-16,1-6 2 16,-2-3 0-16,-2-7 2 0,-4 0 0 15,-9 0 1-15,-2-2-3 16,-6 5-1-16,-3 2-1 16,-2 6 0-16,-2 6 0 15,-2 6 1-15,0-1 0 16,-2 1 2-16,2-4 0 15,-4-8 4-15,1-3 0 16,-1-5 1-16,2-7-1 0,6-3-5 16,-1-5-2-16,12-4 0 15,0 3-2-15,1 1-1 16,2 6 0-16,-4 12 6 16,-3 7 5-16,-3 16 15 15,-3 2 4-15,-3 7-1 16,1 2-3-16,0-3-8 15,-2 2-11-15,2-7-47 16,1-7-36-16</inkml:trace>
  <inkml:trace contextRef="#ctx0" brushRef="#br0" timeOffset="109508.0504">18831 11508 1584 0,'1'8'324'0,"2"15"-137"0,0 6-37 16,2 5-77-16,1 3-25 16,3-4 19-16,0-3 348 15</inkml:trace>
  <inkml:trace contextRef="#ctx0" brushRef="#br0" timeOffset="110105.8464">19329 11553 894 0,'-3'-6'467'0,"-11"-7"-254"0,-7 5-71 16,-8 6-46-16,-6 2 4 15,-6 8-31-15,3 7-16 16,7 2-26-16,7 5-11 16,12 5-14-16,7-2-2 15,8-2-2-15,10-2 2 16,12-9 4-16,5-6 1 0,9-7 3 15,2-3 1 1,-4-8-2-16,-3-2 0 0,-8-2-3 16,-10 1-1-16,-13 0-3 15,-5 5 0-15,-13 8-2 16,-4 3 4-16,-4 13 37 16,3 6 13-16,2 13 17 15,4 5-2-15,12 10-37 16,2 4-12-16,8-4-12 15,5 1 4-15,4-16-43 16,5-9-28-16</inkml:trace>
  <inkml:trace contextRef="#ctx0" brushRef="#br0" timeOffset="110405.3272">19739 11611 1472 0,'-12'9'259'0,"-6"7"-42"16,-9 0-125-16,1 0-25 15,-6-7-27-15,-2-3-9 16,6-8-3-16,5-9-2 16,7-8-15-16,6-3-3 15,11-1-8-15,0 4-2 16,10 2-6-16,6 6 12 0,0 6 20 15,1 3 11-15,4 13 23 16,-3 5-8 0,-2 11-14-16,3 6-9 0,-4 4-16 15,2 0 0-15,-5-5-25 16,-4-5-37-16</inkml:trace>
  <inkml:trace contextRef="#ctx0" brushRef="#br0" timeOffset="110558.9173">19591 11280 1696 0,'-5'0'390'0,"-1"1"-194"16,1 6-92-16,4 8-86 15,3 0 382-15</inkml:trace>
  <inkml:trace contextRef="#ctx0" brushRef="#br0" timeOffset="110901.5161">19917 11574 1593 0,'4'7'330'16,"3"9"-135"-16,2 4-95 15,-1 2-12-15,1 0-42 16,-4-4-6-16,3-7 5 15,0-4-4-15,1-7-8 16,6-2-6-16,-1-12-10 16,6-3-4-16,1-5 5 15,-1-4-19-15,-4 3 13 16,-3 4-524-16</inkml:trace>
  <inkml:trace contextRef="#ctx0" brushRef="#br0" timeOffset="111499.6326">20427 11485 1432 0,'-9'-4'232'0,"-18"-1"-77"16,-1 5-31-16,3 10-76 16,2 3-23-16,10 5-13 15,11 4 0-15,12-1 4 16,15 1-1-16,5-6-4 15,-3-6-2-15,-1-3-1 16,-7-5 0-16,-5-5-2 16,-4 0-4-16,-7-4-6 15,-7 0-2-15,-11 1 2 16,-5 0 1-16,-10 3 3 16,-2 2 1-16,4 7 0 0,1 3 1 15,9 3 6-15,4 2 4 16,7 1 11-16,6 1 3 15,11 1-1-15,10-4-2 16,10-4-2-16,2-3-1 16,3-6-1-16,-9-3-2 15,-1-5-6-15,8-2-1 16,-10-5-2-16,4 2-1 0,-5-2-2 16,-9-2 0-16,-4 7-5 15,-4 3 2-15,-5 8 36 16,-1 7 9-16,-5 5 14 15,4 7-2-15,4 3-33 16,1 0 7-16,10-1 50 16,2-5-407-16</inkml:trace>
  <inkml:trace contextRef="#ctx0" brushRef="#br0" timeOffset="111827.7521">21093 11606 1393 0,'-16'7'253'0,"-16"10"-35"0,-3 4-15 15,-5-3-71-15,5 2-32 16,-6-9-54-16,2-4-13 15,2-8-15-15,0-6-6 16,14-8-4-16,3-2-3 16,17-4-8-16,6 3-4 0,18 1-2 15,5 0-1-15,10 10 9 16,2 1 5 0,-7 12 19-16,-1 8 5 0,-10 7 2 15,-5 7-3-15,2 2 0 16,-4 1 7-16</inkml:trace>
  <inkml:trace contextRef="#ctx0" brushRef="#br0" timeOffset="112431.1383">21409 11204 1109 0,'1'0'358'0,"-3"2"-184"16,4 5-47-16,-2-7-55 16,-1 7 5-16,1 22-13 15,0 30-2-15,0-23-4 16,2 3 6-16,9-3-18 15,5-5-9-15,7-5-13 16,1-13-4-16,-2-9-5 16,-3-2 0-16,-4-9-1 15,-6 0-1-15,-7 2-7 16,-4-2-2-16,-11 6-5 16,-2 1-1-16,0 5-1 15,-1 9 0-15,6 6 0 16,4 4-1-16,0 12-3 15,10 4 1-15,9 11-1 16,3 4 3-16,4 6 3 0,-8 2 1 16,-14-2 3-16,-4-3 1 15,-20-15 9-15,1-8 2 16,-12-20 4-16,-7-12-1 16,3-13-17-16,0-9-13 15,23-6-10-15</inkml:trace>
  <inkml:trace contextRef="#ctx0" brushRef="#br0" timeOffset="112629.6082">21930 11798 1929 0,'-3'3'488'0,"-8"1"-248"15</inkml:trace>
  <inkml:trace contextRef="#ctx0" brushRef="#br0" timeOffset="141413.4394">1848 12471 1371 0,'3'3'241'0,"14"3"-59"16,20-3-8-16,25 4-72 16,11-5-18-16,11-3-38 15,0 1-14-15,-2-1-14 16,-6 2 1-16,-19 5-57 16,-9 0-63-16</inkml:trace>
  <inkml:trace contextRef="#ctx0" brushRef="#br0" timeOffset="141596.9908">2222 12479 1462 0,'-2'13'243'0,"-1"23"-52"16,6 6-23-16,8 7-47 16,1 3-10-16,-1 4-39 15,3 0-21-15,-1-4-24 16,-2-6-30-16,3-9-42 15,-1-6 2-15</inkml:trace>
  <inkml:trace contextRef="#ctx0" brushRef="#br0" timeOffset="141878.6568">2691 12736 1555 0,'-16'-4'330'16,"-21"0"-72"-16,9 4-118 15,-2 2-44-15,10 13-61 0,12 7-16 16,8 9-20 0,13 6-3-16,15-3 2 0,6-5 0 15,13-13 2-15,-3-6 3 16,-5-15 3-16,-5-3-4 15,-22-8 50-15,-12-6 12 16,-18 1 10-16,-14-3 3 16,-3 2-71-16,-1-2 327 15</inkml:trace>
  <inkml:trace contextRef="#ctx0" brushRef="#br0" timeOffset="142432.3503">3832 12635 1086 0,'-9'0'384'0,"-13"3"-197"16,-1 5-14-16,-6 7-43 16,1 6-31-16,6 9-57 15,7 0-13-15,17 6-25 16,11 0-4-16,17-5 1 15,5-4 4-15,10-11 7 16,3-8 2-16,-10-7 11 16,-5-7 20-16,-22-5 26 15,-11-2 7-15,-25-5-11 16,-12 2-20-16,-9-1-30 16,-2 4-6-16,10 1-44 15,12 2 6-15</inkml:trace>
  <inkml:trace contextRef="#ctx0" brushRef="#br0" timeOffset="142689.6623">4007 12679 1506 0,'-2'4'301'0,"1"1"-25"16,-1 12-132-16,-2 1-44 15,4 5-47-15,6 4-10 16,13-2-9-16,4-1 3 16,11-4-5-16,0-9-3 0,-3-5-3 15,0-5-2-15,-10-1-5 16,-4-3-1-16,-10-4 4 16,-6-2-9-16,-5-9-19 15,-3-2-370-15</inkml:trace>
  <inkml:trace contextRef="#ctx0" brushRef="#br0" timeOffset="142813.3503">4116 12504 1621 0,'-8'-6'412'16,"-2"-2"-75"-16,5 7-180 16,-1 1-55-16,14 13-58 15,-2-3-42-15,15 9-414 16</inkml:trace>
  <inkml:trace contextRef="#ctx0" brushRef="#br0" timeOffset="143138.6639">4530 12672 1381 0,'-5'-5'278'0,"-4"-8"18"16,-8 1-47-16,1 10-96 16,-5 3-42-16,-3 11-62 15,6 6-18-15,0 9-23 16,10 3-3-16,10 1-5 16,10-1 0-16,15-4 3 15,3-4 5-15,4-8 8 16,-3-5 3-16,-11-8 0 15,-5-1-1-15,-11-2 5 16,-4-3 0-16,-14-1 0 16,0-1 0-16,-2-1-31 15,1-3 335-15</inkml:trace>
  <inkml:trace contextRef="#ctx0" brushRef="#br0" timeOffset="143302.351">4540 12709 1581 0,'14'-2'369'0,"10"-3"-44"16,21-2-170-16,8-1-39 15,10 3-62-15,-1-1-24 16,-11 2-19-16,-6 4-24 16,-17 0-66-16,-9 0-18 15</inkml:trace>
  <inkml:trace contextRef="#ctx0" brushRef="#br0" timeOffset="143441.9642">4847 12720 1643 0,'0'12'376'0,"-2"21"-144"16,2 0-51-16,0 5-90 15,3-2 2-15,9-12-192 16</inkml:trace>
  <inkml:trace contextRef="#ctx0" brushRef="#br0" timeOffset="143914.843">5025 12742 1413 0,'3'0'258'0,"3"1"-26"0,10 6-74 15,-2 3-11-15,4 7-36 16,-3 3-23-16,-4-4-41 16,-2 0-14-16,-3-10-17 15,-1-4-3-15,5-9-2 16,1-5-3-16,5-9-7 15,0-1-1-15,4 2-5 16,0 5 0-16,-4 12-1 16,0 6 1-16,-8 13 1 15,1 6 2-15,-3 11 2 16,0-2 7-16,4 0-13 16,0-3 156-16</inkml:trace>
  <inkml:trace contextRef="#ctx0" brushRef="#br0" timeOffset="144139.4916">5471 12603 1726 0,'-3'7'436'0,"2"7"-164"15,5 15-154-15,-3 9-19 0,13 22-11 16,-6 5-9-16,4 18-16 15,-1-2-11-15,-7-8-31 16,7-12-9-16,-3-18-8 16,3-7-17-16,2-11-32 15,-5-6-20-15</inkml:trace>
  <inkml:trace contextRef="#ctx0" brushRef="#br0" timeOffset="144295.7956">5606 12781 1377 0,'4'-3'237'0,"10"2"-35"16,3 1-68-16,3 8-55 16,2 3-23-16,4-1 161 15</inkml:trace>
  <inkml:trace contextRef="#ctx0" brushRef="#br0" timeOffset="144559.352">6149 12739 1691 0,'-19'14'416'0,"-13"8"-152"0,-4 1-135 15,-1 0-36-15,4-8-49 16,2-8-15-16,9-11-15 15,8-5-6-15,8-10-39 16,8-2-11-16,5 1-8 16,3 2 4-16,8 5 30 15,-1 3 7-15,10 13 14 16,-1 7 8-16,-1 14 6 16,5 8 2-16,-2 11 77 15,1 0 275-15</inkml:trace>
  <inkml:trace contextRef="#ctx0" brushRef="#br0" timeOffset="145263.2337">7157 12550 1373 0,'-18'0'244'16,"-14"0"-52"-16,2 6-60 16,1 2-27-16,13 0-42 15,8 4-15-15,11 1-34 16,9 0-11-16,13 1-1 15,3-5-1-15,6-2 2 16,0-1 2-16,-9-4 0 16,-5 0-1-16,-13 2 1 0,-10-3 0 15,-15 4-1-15,-5-3 0 16,-10 3-3-16,-2 0 1 16,6 6-2-16,2 1 0 15,9 3 11-15,9 5 2 16,9 1 17-16,7 4 5 15,13 2-3-15,8-4-1 16,7-7-11-16,3-5-4 16,7-11-5-16,2-5-1 0,-2-12 2 15,-4-3-3-15,-13-8-2 16,-6-3-4-16,-11 0-3 16,-5 2 0-16,-5 7 1 15,-1 6 1-15,-1 11-1 16,-1 6 1-16,-4 11 3 15,3 3-1-15,3 6 1 16,3-1-2-16,1 7 8 16,1 2-13-16,-2-3-64 15,1-1-148-15</inkml:trace>
  <inkml:trace contextRef="#ctx0" brushRef="#br0" timeOffset="145404.5406">7374 12407 1574 0,'-5'-8'351'0,"-7"-10"-88"15,6 12-97-15,5 9-107 0,1 7-54 16,9 9 100-16</inkml:trace>
  <inkml:trace contextRef="#ctx0" brushRef="#br0" timeOffset="145591.5945">7531 12580 1505 0,'8'15'359'0,"6"10"74"16,3 13-230-16,-1-3-55 0,-1 3-76 15,-2-2-23-15,0-11-27 16,-2-6-4-16,6-18-6 16,4-9 0-16,2-13-3 15,1-6-9-15,-2-1-34 16,-3-5-32-16,-3 5-124 15,1 2-118-15</inkml:trace>
  <inkml:trace contextRef="#ctx0" brushRef="#br0" timeOffset="145926.8068">8040 12637 1356 0,'9'7'271'0,"2"7"-4"15,-8 4-10-15,-11 5-64 16,-9 1-40-16,-11-1-63 15,-2-3-32-15,5-8-39 16,4-5-5-16,5-11-5 0,7-6-11 16,4-11-36-16,2-2-18 15,6-1-16-15,5 1 9 16,9 7 23-16,0 1 15 16,6 12 22-16,0 6 6 15,0 15 14-15,5 6 8 16,-4 6 17-16,0 0 5 15,2-3 6-15,-2-1 0 16,2-10-17-16,1-6-10 0,-1-15-10 16,3-9-2-16,-5-8-6 15,-4-4 0-15,-3 5-24 16,-8 4-34-16,-5 13-57 16,-3 5-6-16,-8 14-294 15</inkml:trace>
  <inkml:trace contextRef="#ctx0" brushRef="#br0" timeOffset="146582.0871">8367 12599 1574 0,'0'10'343'0,"-1"4"-83"16,1 18-126-16,0 5-31 15,1 2-57-15,3-2-12 16,10-12-6-16,7-5-14 0</inkml:trace>
  <inkml:trace contextRef="#ctx0" brushRef="#br0" timeOffset="147045.084">9399 12551 1380 0,'-3'13'267'16,"-9"16"3"-16,-6 4-23 15,-8 3-93-15,4-4-43 16,-4-8-74-16,-2-6-16 16,1-11-7-16,-6-10-1 0,8-13-12 15,6-5-12-15,10-5-13 16,2-1-7-16,8 3 3 15,5 1 10-15,9 8 4 16,5 7 8-16,8 9 19 16,0 7 9-16,2 13 12 15,-6 1 0-15,-3 8-12 16,4 3-4-16,-8-3 6 16,6-1-24-16</inkml:trace>
  <inkml:trace contextRef="#ctx0" brushRef="#br0" timeOffset="147330.1271">9575 12671 1452 0,'2'6'270'0,"3"11"21"16,-1-1-117-16,-4-1-65 0,-2 3-23 15,-2-7-30-15,-3-3-11 16,1-8-22-16,2-9-5 15,4-9-8-15,0-5-3 16,8-5-5-16,3 1-2 16,7 2-1-16,6 4-2 15,8 5-1-15,2 2-1 16,-4 14 6-16,-6 4 3 16,-6 10 5-16,-1 7 2 0,-3 5-3 15,-10-1 11-15,6 4-29 16,-2-4 201-16</inkml:trace>
  <inkml:trace contextRef="#ctx0" brushRef="#br0" timeOffset="147588.4447">10128 12708 1257 0,'6'-9'302'16,"1"-10"-110"-16,-7 0-8 15,-2-1-11-15,-16-3-21 16,0 1-16-16,-9 6-29 16,-4 0-11-16,-2 13-27 15,3 4-17-15,6 10-32 16,10 9-9-16,12 2-8 16,3 2 1-16,14 0 1 0,2-2 1 15,14 0-2-15,1-4 1 16,5-6 2-16,4-5-11 15,-8-8-104-15</inkml:trace>
  <inkml:trace contextRef="#ctx0" brushRef="#br0" timeOffset="147798.5911">10354 12476 1627 0,'1'1'359'0,"-2"8"-145"15,1 6-42-15,0 17-74 16,3 6-5-16,7 17-8 16,-2 5-10-16,-2 21-29 15,-6 8-16-15,-1 2-17 16,-4-6-6-16,3-26-5 16,4-11-14-16,5-24 315 15</inkml:trace>
  <inkml:trace contextRef="#ctx0" brushRef="#br0" timeOffset="147945.0291">10396 12695 1630 0,'11'-4'380'0,"19"-3"-107"0,1 2-147 15,13 5-61-15,2 1 37 16</inkml:trace>
  <inkml:trace contextRef="#ctx0" brushRef="#br0" timeOffset="148442.7658">10984 12619 1030 0,'3'-1'424'0,"1"-3"-246"16,-3-1-22-16,-2 4 9 16,-1 0-25-16,1-1-1 15,-4-7-33-15,-17-1-17 16,-37-25-30-16,24 28-13 15,6 7-8-15,-3 0-11 16,9 10-21-16,7 1-2 16,8 6-8-16,9 5 1 0,11 0 3 15,6-2 1-15,7-6 5 16,7-4 0-16,6-9 2 16,0-1 1-16,0-10-11 15,-4-3-29-15,-10-1 132 16</inkml:trace>
  <inkml:trace contextRef="#ctx0" brushRef="#br0" timeOffset="148663.6879">11107 12541 1555 0,'2'0'328'0,"3"1"-74"15,3 5-39-15,4 10-96 16,-2 2-20-16,3 5-23 15,-2 1-11-15,2-3-25 16,0-3-10-16,3-10-2 0,0-6 1 16,0-8 7-1,-2-8-1-15,1-5-13 0,-4-3-7 16,0 5-9-16,-1 4 107 16</inkml:trace>
  <inkml:trace contextRef="#ctx0" brushRef="#br0" timeOffset="149216.0395">11491 12552 1490 0,'-8'0'267'0,"-9"2"-64"16,-1 7-44-16,6 7-78 15,1 1-23-15,10 3-19 16,3 2 1-16,13-3-2 0,6-1-2 16,8-5-7-16,2-4-4 15,1-9-7-15,-2-3-1 16,-2-7-3-16,-8-5-1 16,-8-2-3-16,-2 0-2 15,-5 2-3-15,0 5-1 16,-7 1-4-16,2 5-1 15,-4 9-2-15,3-2-1 0,1-3 1 16,0 3 1-16,6 11 1 16,29 35 1-16,-15-35 0 15,-1-5-3-15,2 0 22 16,-4-6 18-16,4-8 31 16,-2-3 12-16,-5-9-17 15,-2-1-12-15,-9-1-31 16,-3-4-1-16,-5 3-38 15,-4-3 46-15</inkml:trace>
  <inkml:trace contextRef="#ctx0" brushRef="#br0" timeOffset="149580.9099">12060 12468 1452 0,'3'-4'283'0,"-1"-4"-5"16,2 13-44-16,-3 24-97 16,-1 7-46-16,0 24-27 15,-1 6 3-15,-2 15-2 16,4 16-12-16,4-2-24 16,0-1-11-16,2-12-28 15,-3-20-37-15,1-19-76 16,1-13-18-16,-1-24-84 15</inkml:trace>
  <inkml:trace contextRef="#ctx0" brushRef="#br0" timeOffset="149727.0358">12055 12743 1592 0,'14'-4'339'16,"6"-2"-112"-16,21 4-127 0,6 1-34 15,-4 1-32-15,3 0-16 16</inkml:trace>
  <inkml:trace contextRef="#ctx0" brushRef="#br0" timeOffset="150145.1911">12678 12524 1372 0,'-15'-2'231'0,"-17"4"-78"16,-2 1-23-16,-1 3-43 15,5 4-24-15,9 2-27 16,9-3-14-16,13 2-13 15,7-1-2-15,11-1 3 16,8 0-2-16,3-1-2 16,1 0-1-16,-8-2-1 15,-4 0 1-15,-9-2-1 16,-8-2 0-16,-5-2-3 16,-6 0 0-16,-13-4 0 0,1 4 0 15,-6 2 1-15,2 2 0 16,8 2 12-16,4 1 8 15,13 2 22-15,9 2 5 16,7 2-5-16,9 1-9 16,-2-4-17-16,4-2 0 15,-2-5-36-15,-6-5-28 16</inkml:trace>
  <inkml:trace contextRef="#ctx0" brushRef="#br0" timeOffset="150266.1886">12642 12294 1647 0,'0'-2'310'0,"-7"-3"-236"15,3 5-54-15</inkml:trace>
  <inkml:trace contextRef="#ctx0" brushRef="#br0" timeOffset="150479.8213">12821 12525 1678 0,'10'10'373'0,"10"18"-202"15,6 2-45-15,-3 3-79 0,-2-2-17 16,-4-4-12 0,-2-3-6-16,3-10 8 0,1-4 9 15,-4-12 11-15,3-5 6 16,-3-10-7-16,2-4-10 15,-3-1 4-15,-5-3-17 16,-2 5 315-16</inkml:trace>
  <inkml:trace contextRef="#ctx0" brushRef="#br0" timeOffset="150970.1003">13572 12642 1306 0,'-4'-7'262'15,"-7"-3"-84"-15,-3-3 17 16,-9 0-16-16,-5 0-5 15,-3 0-47-15,0 7-32 16,1 6-59-16,2 7-15 16,4 8-14-16,5 4 1 15,12 5 5-15,7-1 6 16,18 1 17-16,8-4 9 0,8-5 10 16,8-6 0-16,-3-10-13 15,-6-5-9-15,-10-5-13 16,-10-4-2-16,-16-4-28 15,-10 3 9-15</inkml:trace>
  <inkml:trace contextRef="#ctx0" brushRef="#br0" timeOffset="152843.5939">14090 12658 1600 0,'9'4'351'0,"6"6"-124"15,-3 11-26-15,-10 14-85 16,-10 3-36-16,-16 0-3 15,4-7 253-15</inkml:trace>
  <inkml:trace contextRef="#ctx0" brushRef="#br0" timeOffset="153131.8695">14666 12540 1628 0,'-10'10'317'16,"-2"18"-195"-16,1 5-37 16,8 4-39-16,9-2-2 15,12-10 2-15,3-9 4 0,14-12 10 16,5-5-6-16,-2-13-15 15,-1-6-8-15,-14-4-12 16,-11-1-2-16,-12 1 2 16,-5 1-29-16,-4 7-80 15</inkml:trace>
  <inkml:trace contextRef="#ctx0" brushRef="#br0" timeOffset="153423.8864">14955 12552 1505 0,'3'7'288'0,"2"20"-37"16,0-3-40-16,-2 4-92 15,1-2-35-15,-4-12-45 16,2-1-17-16,1-11-7 16,1-2-1-16,2-13-3 0,1-3-9 15,0-7-19-15,1-3-6 16,2 1-5-16,1 1 5 15,8 10 10-15,0 3 3 16,1 11 14-16,-1 2 6 16,-5 12 12-16,-1 6 7 15,-3 6-3-15,-6 4-3 16,0 1-9-16,-3 0 4 16,-1-4-32-16,6-2 3 0</inkml:trace>
  <inkml:trace contextRef="#ctx0" brushRef="#br0" timeOffset="153754.9997">15559 12616 1452 0,'-5'10'253'0,"-15"9"-17"15,-2-1-20-15,-10 1-65 16,-4-8-34-16,6-6-65 16,1-5-20-16,11-8-17 15,5-4-4-15,5-4-8 16,5-2-3-16,5 0-5 16,6 0-1-16,7 2-3 0,1 1 2 15,7 9 4-15,1 5 6 16,2 12 10-16,2 10 5 15,-5 7 5-15,-2 3 0 16,-2 1-8-16,-8-3 0 16,2-7-15-16,-1-5-25 15</inkml:trace>
  <inkml:trace contextRef="#ctx0" brushRef="#br0" timeOffset="153880.6645">15505 12380 1580 0,'-5'-2'317'16,"-1"1"-96"-16,7 8-19 15</inkml:trace>
  <inkml:trace contextRef="#ctx0" brushRef="#br0" timeOffset="154398.1709">15803 12717 1413 0,'8'7'271'15,"7"6"-48"-15,12 1-36 16,9-5-2-16,11-6-88 15,1-5-27-15,-1-11-37 16,-1-3-14-16,-22-7-6 16,-2-1-3-16,-19-4-10 15,-10 2-9-15,-14-1-14 16,-8 1 0-16,-14 9 4 16,-2 2 7-16,-1 15 2 15,4 9 0-15,12 15-1 16,7 9 0-16,17 9 12 15,6 6 10-15,19 5 17 16,7 4 6-16,10-2-3 16,-1-3-8-16,-2-13-4 15,-2-10-20-15,-5-13-30 0,-6-9 401 16</inkml:trace>
  <inkml:trace contextRef="#ctx0" brushRef="#br0" timeOffset="154569.9656">16202 12507 1686 0,'9'5'387'0,"15"11"-185"15,5 10-85-15,2 7-69 16,1 7-23-16,-8 3-14 16,-4 1 0-16,-6 1 18 15,-4-1-23-15,2-8 239 16</inkml:trace>
  <inkml:trace contextRef="#ctx0" brushRef="#br0" timeOffset="154743.2191">16517 12566 1614 0,'-18'5'397'15,"-20"4"-85"-15,-8 13-137 16,0 6-47-16,-5 10-66 15,3 2-18-15,7 8-31 16,3 1 1-16,12 0-25 0,8-2 25 16</inkml:trace>
  <inkml:trace contextRef="#ctx0" brushRef="#br0" timeOffset="155241.6684">16757 12492 1507 0,'-9'-3'276'0,"-9"4"-60"15,3 6-65-15,8 6-79 16,3 3-29-16,13-1-34 15,9-1 1-15,11-3-1 16,3-2 0-16,-2-5-1 16,-4-4-2-16,-6-5 2 15,-5-3-2-15,-9 3-6 16,-6-4-9-16,-15 4-5 16,-7 4-2-16,-10 1 4 15,-2 6 7-15,3 5 3 16,3 4-1-16,11 2 2 15,4 0-1-15,13 6 4 0,7-5 3 16,15 0 4-16,7-3 2 16,4-9 3-16,2-3 0 15,0-8-2-15,0-5 0 16,1-6-3-16,-4-3 0 16,-6-3-3-16,-7-2 0 15,-8 3-3-15,-1 6 7 16,-4 7 21-16,-2 10 9 15,-5 6 9-15,-1 5-6 16,4 9-20-16,1-2 2 0,9 7 339 16</inkml:trace>
  <inkml:trace contextRef="#ctx0" brushRef="#br0" timeOffset="155610.8289">17620 12405 1517 0,'-4'-2'314'0,"0"2"-41"16,0 26-102-16,-1 14-45 16,7 26-55-16,5 8-16 15,2 8-2-15,0 3 1 16,4 6-18-16,-8-11-9 15,6-15-14-15,-2-14-24 0,0-31-28 16,3-8 369-16</inkml:trace>
  <inkml:trace contextRef="#ctx0" brushRef="#br0" timeOffset="155777.3732">17674 12672 1700 0,'17'0'345'0,"17"0"-270"16,5 0-12-16,1 0-29 15,-1-1-15-15,-1-3-25 16,-9-2-58-16</inkml:trace>
  <inkml:trace contextRef="#ctx0" brushRef="#br0" timeOffset="156014.6432">17971 12569 1368 0,'1'8'287'0,"1"5"-8"16,0 9-75-16,4 3-21 16,-2 0-80-16,1-4-25 15,-2-9-44-15,0-4-9 16,1-11-7-16,7-5-4 16,-1-9-2-16,3-5-5 0,0-2-2 15,4-1-2-15,3 7-1 16,-3-1-2-16,-4 9-1 15,2 9 1-15,-5 7 9 16,-1 11 1-16,0 9 4 16,-3 1-1-16,2 3-7 15,2-2 147-15</inkml:trace>
  <inkml:trace contextRef="#ctx0" brushRef="#br0" timeOffset="156211.1182">18533 12605 1855 0,'8'0'480'0,"17"-1"-317"0,10 4-43 15,5-3-56-15,2 2-23 16,-4 4-11-16,-3-2 299 15</inkml:trace>
  <inkml:trace contextRef="#ctx0" brushRef="#br0" timeOffset="156719.4473">19204 12481 1062 0,'0'-5'406'0,"0"0"-190"0,-3 3-14 16,2 2-56-16,0 0-31 15,-7 19-63-15,-34 37-19 16,41-25-24-16,5 3 0 16,15-11 1-16,7-1 1 15,9-8 6-15,4-9-1 16,-4-5 5-16,-6-6-2 0,-15-8 3 16,-11-2 1-16,-19 1-7 15,-13-3-2-15,-13 4-10 16,-3 6 1-16,9 4-12 15,10 3 28-15</inkml:trace>
  <inkml:trace contextRef="#ctx0" brushRef="#br0" timeOffset="156988.1521">19415 12528 1619 0,'0'0'328'0,"5"4"-179"16,-2 3-36-16,0 5-50 16,4 6-14-16,-5 5-7 15,5 0-5-15,6 2-6 16,2-1-7-16,6-5-12 0,-2-8-1 16,4-8 17-16,-2-5 10 15,2-11 13-15,0-1 6 16,-11-8-18-16,-4-1-11 15,-10-3-16-15,-3 2-24 16,-1 6-50-16,-1-3 385 16</inkml:trace>
  <inkml:trace contextRef="#ctx0" brushRef="#br0" timeOffset="157262.6508">19720 12543 1402 0,'8'0'241'0,"12"0"-50"16,5 1-29-16,3 7-57 15,0-1-6-15,-8 6-16 16,-4 2 2-16,-9 6-12 16,1 1-11-16,0-2-20 15,4-3-6-15,4-11-14 16,-2-3-5-16,-1-8 0 15,2-4-2-15,-2-7-3 16,5-3-1-16,0-1-3 16,-2-2-2-16,-8 2 5 15,-3 2-8-15,-7 11 331 0</inkml:trace>
  <inkml:trace contextRef="#ctx0" brushRef="#br0" timeOffset="158021.58">20206 12552 1316 0,'-5'-2'257'15,"-2"0"-92"-15,9-2-63 16,8 6-6-16,11 0-27 16,9 4-7-16,11-6-14 15,0-3-1-15,2 3-21 0,-4-4-9 16,-12 4-7-16,-10-4-2 16,-14 1 0-16,-3 2-2 15,-7 1-4-15,-4 3-1 16,-5 3-1-16,-5 0-2 15,6 5 0-15,4 1-2 16,6 4 3-16,4 0 1 0,5 2 6 16,7 2 2-16,7-2 4 15,4 0 0-15,-2-13 2 16,3-3 1-16,1-9-2 16,1-4-2-16,1-4-1 15,-8-7-2-15,-2 4-2 16,-3-5-1-16,-5 11-7 15,1 7 4-15,-4 7 22 16,-5 7 9-16,-4 0 13 16,2 10-5-16,-1-4-18 15,-2-4-8-15,7 4-7 16,-2-10 1-16,4-4 2 16,5-1 3-16,-1-11-1 15,4-2-2-15,1-4-7 16,1-5 0-16,7 9-4 15,3-2 0-15,2 8-2 16,-2 4-2-16,-5 6 4 16,-5 5 2-16,-7 13 4 0,2 7 2 15,-4 0 27-15,4 5-2 16</inkml:trace>
  <inkml:trace contextRef="#ctx0" brushRef="#br0" timeOffset="158500.7258">21008 12640 1411 0,'7'0'243'15,"3"4"-59"-15,14-4-47 0,5 0-20 16,6-7-43-1,-1-3-19-15,-2-5-27 0,-6-1-8 16,-10 0-10-16,-8-3 1 16,-12 2-4-16,-14 0-1 15,-12 3-5-15,-5 4-3 16,-7 9-5-16,5 6 0 16,5 16-2-16,5 5-1 15,11 7 6-15,1 7 2 16,6 3 9-16,9 4 8 0,7 5 4 15,7-1-2-15,7-3 1 16,-3-3-1-16,7-18-32 16,0-11-218-16</inkml:trace>
  <inkml:trace contextRef="#ctx0" brushRef="#br0" timeOffset="158790.9463">21338 12520 1524 0,'11'7'267'0,"6"6"-58"15,0 4-130-15,-7 5-28 16,-3 1 17-16,-6-3 13 16,0 3 0-16,1-10-18 15,-2-4-14-15,3-9-22 16,7-4-5-16,3-11-7 0,4-2-3 15,10-2-7-15,-7-7-3 16,5 6 0-16,-3 3-3 16,-5 11 3-16,-2 10 3 15,-8 8 9-15,-3 7 4 16,-3 7-4-16,4 2 34 16,5 1 90-16</inkml:trace>
  <inkml:trace contextRef="#ctx0" brushRef="#br0" timeOffset="159369.7371">21876 12524 1473 0,'8'-3'237'0,"20"2"-88"0,-4-7-21 15,8 1-54-15,6 0-27 16,-7-5-20-16,-1 1-8 16,-13 5-7-16,-9 1-1 15,-12 2-7-15,-10 5-1 16,-9 4-4-16,-4 7 2 16,0 2 7-16,9 5 2 0,7 3 0 15,5-1-4-15,12 4 2 16,6-4 2-16,11-5 2 15,7-2 4-15,3-8-4 16,4-3 0-16,0-5-6 16,-1-6-13-16,-4-7-20 15,-3-2-2-15,-4-4-1 16,-5-3 14-16,-5-2 16 16,-3 3 3-16,-8 2 31 15,-1 6 9-15,-7 13 4 16,0 7 2-16,-5 14-28 15,2 4-10-15,4 5-4 16,-1-2 10-16,7-1-15 16,0-3 398-16</inkml:trace>
  <inkml:trace contextRef="#ctx0" brushRef="#br0" timeOffset="159555.2991">22449 12514 1576 0,'0'-1'341'16,"0"4"-84"-16,0 6-110 16,1 10-126-16,0 6-7 15,4 0-7-15,-5 0 1 16,2-2 13-16,-4-2-22 0,2-5-93 16,3-7 33-16</inkml:trace>
  <inkml:trace contextRef="#ctx0" brushRef="#br0" timeOffset="160043.8484">22642 12551 1382 0,'-5'0'259'15,"-4"-2"-12"-15,-12 1-90 16,-2 5-22-16,-9-2-27 16,-1 7-21-16,2 1-48 15,7-1-16-15,15-1-20 16,6 1-3-16,21 2-2 15,1-3 1-15,11 3 1 16,3-3 0-16,1-5 1 16,3 3-1-16,-2-5-16 15,-1-3-10-15,-3-3-3 16,-1-6 0-16,-5-2 19 0,-5 2 10 16,-5-1 7-16,-3 6 6 15,-2 8 12-15,-2 5 7 16,-1 11 5-16,-1 1 3 15,-5 3 4-15,-2-2-1 16,-3-4-1-16,2-2-7 16,2-7-12-16,6-4-4 15,5-8-5-15,0-4-4 16,3-7-7-16,2-2-1 0,0-2-2 16,7 2-3-16,1 4 1 15,-1 3-2-15,-2 7 0 16,-1 0 0-16,-7 8 4 15,-2 4 2-15,-2 7 7 16,0 7 3-16,3 2 1 16,-2 1 0-16,-2-2-6 15,-2-1 0-15,-5-8-44 16,-1-2-16-16,-1-10-39 16,-5-4-442-16</inkml:trace>
  <inkml:trace contextRef="#ctx0" brushRef="#br0" timeOffset="160165.5789">23030 12235 1655 0,'-1'-2'410'0,"1"1"-139"0,0 8-104 16,0-7-121-16,0 30 105 16</inkml:trace>
  <inkml:trace contextRef="#ctx0" brushRef="#br0" timeOffset="161196.6892">2003 13706 1453 0,'-15'12'233'15,"-4"6"-56"-15,7 10-107 16,11 6-30-16,19 5-26 16,5-1-4-16,17-4 9 15,-2-3 4-15,1-19 5 16,-1-3 3-16,-13-18 28 15,-2-11 21-15,-17-10 13 16,-10-6 0-16,-15-11-32 16,-9 0-22-16,-4-1-13 15,-6-2-6-15,9-1-9 16,2 0-6-16,18-1-11 16,16 1-6-16,20 7-14 15,9 6-20-15,13 14-57 16,5 9-49-16</inkml:trace>
  <inkml:trace contextRef="#ctx0" brushRef="#br0" timeOffset="161570.6882">2481 13720 1390 0,'-3'11'238'15,"-8"5"-45"-15,3 16-83 16,5 4-14-16,5 4 1 15,12 2-1-15,7-10-15 16,4-6-15-16,1-17-26 16,1-8 2-16,2-14 7 15,-7-9 7-15,-1-1 5 16,-4-3-7-16,-8-1-17 16,-2 2-11-16,-7-1-21 15,-4 4-19-15,-7 5-50 16,-4 0 386-16</inkml:trace>
  <inkml:trace contextRef="#ctx0" brushRef="#br0" timeOffset="161707.3331">2575 13569 1739 0,'-6'-6'443'15,"0"1"-213"-15,3 1-96 16,6 5-84-16,6 7 319 0</inkml:trace>
  <inkml:trace contextRef="#ctx0" brushRef="#br0" timeOffset="162035.8597">2790 13710 1383 0,'5'-4'273'0,"8"2"-9"16,3 6-33-16,6 14-76 15,-2 5-39-15,0 12-33 0,-2 4-7 16,-3-2-20-16,3 2-12 15,-4-11-21-15,1-10-9 16,-3-14 2-16,-1-9 1 16,1-18 2-16,-1-5 0 15,-3-10-9-15,7-2-3 16,-3-1-10-16,-2 5 10 16</inkml:trace>
  <inkml:trace contextRef="#ctx0" brushRef="#br0" timeOffset="162489.3658">3472 13725 1459 0,'-5'15'261'0,"-4"14"-41"16,-6 5-88-16,-7 4-29 15,-6-5-47-15,1-6-11 16,-10-13-52-16,7-6-25 16,-1-11-58-16,1-10-22 15,8-7 2-15,1-3 14 16,9-4 50-16,9 0 20 16,9 4 47-16,8 4 25 15,9 12 53-15,-1 8 24 0,7 14 7 16,3 9-14-16,1 11-44 15,2 3-23-15,-4 4-15 16,-6-4-17-16,2-8 377 16</inkml:trace>
  <inkml:trace contextRef="#ctx0" brushRef="#br0" timeOffset="162725.8585">3593 13694 1598 0,'0'-3'357'0,"0"8"-93"16,4 12-64-16,4 19-97 0,2 11 6 16,0 20-20-16,-5-1-14 15,-4 8-36-15,0 0-17 16,-2-16-13-16,1-2-2 15,4-19-49-15,3-10-27 16</inkml:trace>
  <inkml:trace contextRef="#ctx0" brushRef="#br0" timeOffset="162875.5018">3668 13920 1768 0,'16'0'457'16,"9"-4"-210"-16,10 5-174 16,-1 5 30-16</inkml:trace>
  <inkml:trace contextRef="#ctx0" brushRef="#br0" timeOffset="163414.3517">3888 13781 1576 0,'3'12'291'0,"8"14"-124"16,-8 2-30-16,-2 2-11 15,0-2-13-15,-9-11-39 16,6 3-16-16,4-15-26 16,-4-5-7-16,10-9-8 15,2-9-3-15,1-6-8 16,8-4-4-16,3-1-2 15,0 0-1-15,2 8 7 16,2 8 9-16,-1 9 22 16,-2 6 10-16,-7 16 3 0,-5 7-5 15,-11 17-18-15,-5 3-9 16,4 3 4-16,1-5 267 16</inkml:trace>
  <inkml:trace contextRef="#ctx0" brushRef="#br0" timeOffset="163936.578">5023 13457 1549 0,'-17'20'312'0,"-21"27"-89"15,0 9-33-15,9 17-91 16,13 9-34-16,26 8-32 16,18-1-17-16,21-16 14 15,6-17 145-15</inkml:trace>
  <inkml:trace contextRef="#ctx0" brushRef="#br0" timeOffset="164340.9946">5509 13937 1403 0,'9'10'246'0,"11"10"-60"15,3-7-10-15,0-5 3 16,2-11-36-16,-3-8-22 0,-6-14-49 16,-1-9-18-16,-9-11-23 15,-2-3-9-15,-5-8-11 16,-4 0 0-16,-1-2-5 16,1-1-1-16,10-2-6 15,6 0-16-15,15 9-21 16,5 10-14-16,2 21-51 15,3 14-145-15</inkml:trace>
  <inkml:trace contextRef="#ctx0" brushRef="#br0" timeOffset="164523.2237">5509 13755 1596 0,'2'-1'359'16,"10"-3"-67"-16,11 1-125 16,17-2-116-16,13 1-12 15,15 2-4-15,0 2-16 16</inkml:trace>
  <inkml:trace contextRef="#ctx0" brushRef="#br0" timeOffset="164955.0032">5933 13861 1490 0,'1'2'263'0,"4"7"-66"16,-2 5-64-16,5 12-68 16,-4 0-18-16,-1 4-18 15,-2-1-6-15,-3-4-5 16,1-3-5-16,0-6-5 16,-3-4 3-16,7-13-2 15,-1-5-2-15,8-7-3 16,2-2-1-16,-1-3-3 0,3-2 1 15,-5 1-1-15,3 1 2 16,-9 7 1-16,-1 6 1 16,-12 5 13-16,-4 8 16 15,-4 6 36-15,1 2 14 16,4-2 8-16,4-2-10 16,10-4-31-16,9 2-15 15,12-2-17-15,6 1 4 0,12-5-6 16,-3-4 288-1</inkml:trace>
  <inkml:trace contextRef="#ctx0" brushRef="#br0" timeOffset="165344.2478">6311 13451 1586 0,'24'21'322'15,"20"27"-123"-15,-1 8-11 16,-7 13-61-16,-12 3-13 16,-20 4-26-16,-4 2-9 0,-15-9-42 15,-5-4-12-15,-1-18-12 16,-4-12 0-16,4-18-53 15,2-8 19-15</inkml:trace>
  <inkml:trace contextRef="#ctx0" brushRef="#br0" timeOffset="165525.4199">6801 13985 1768 0,'-2'2'426'16,"-4"-1"-175"-16</inkml:trace>
  <inkml:trace contextRef="#ctx0" brushRef="#br0" timeOffset="196160.3764">7369 13392 1416 0,'3'-7'283'0,"0"-4"-11"15,4 28-62-15,-3 13-30 16,1 29-62-16,-1 11-21 16,-2 12-41-16,2 5-14 15,-3-8-15-15,0-13-24 16,5-15-66-16,1-16-64 0</inkml:trace>
  <inkml:trace contextRef="#ctx0" brushRef="#br0" timeOffset="196472.1268">7765 13672 1378 0,'-7'0'264'0,"-10"0"-5"15,-9 2-29-15,1 12-78 16,-3 3-34-16,9 6-66 16,7 5-24-16,17 2-23 15,11-2-5-15,13-4 0 16,3-5 1-16,4-12 2 0,-4-4 3 16,-7-10 6-16,-6-4 2 15,-21-4 5-15,-7-2-3 16,-23 2-5-16,-1 4 8 15,-4 5-31-15,2 5 377 16</inkml:trace>
  <inkml:trace contextRef="#ctx0" brushRef="#br0" timeOffset="196669.1089">7855 13755 1310 0,'8'-2'297'0,"9"0"-8"16,9 6-105-16,15 13-88 16,3 9-32-16,3 13-40 15,-3 5-9-15,-12 5-21 16,-4 0-23-16,-10-14-59 16,-4-4-52-16</inkml:trace>
  <inkml:trace contextRef="#ctx0" brushRef="#br0" timeOffset="196850.6259">8193 13704 1696 0,'-14'12'458'0,"-13"6"-118"16,-7 19-144-16,-4 9-48 15,-8 12-73-15,-3 6-26 16,9 2-26-16,6-6-17 15,18-9 12-15,8-9-218 16</inkml:trace>
  <inkml:trace contextRef="#ctx0" brushRef="#br0" timeOffset="197166.9667">8371 13667 1642 0,'-1'4'376'0,"-6"6"-147"16,-1 6-62-16,2 8-71 15,-1 2-15-15,13 6-14 16,3-2-11-16,15-5-16 15,6-2-5-15,5-14-13 0,4-7-1 16,-3-11-7-16,-1-5-3 16,-6-10 0-16,-4-6-1 15,-10-4-10-15,-4 2-12 16,-12 9-34-16,-6 6-26 16,-5 10-77-16</inkml:trace>
  <inkml:trace contextRef="#ctx0" brushRef="#br0" timeOffset="197323.0584">8511 13476 1563 0,'-5'-4'359'0,"-4"-1"-62"16,6 4-85-16,6 7-145 15,7 7-12-15,10 9 45 16</inkml:trace>
  <inkml:trace contextRef="#ctx0" brushRef="#br0" timeOffset="197820.5719">8975 13627 1582 0,'-13'-4'319'0,"-19"3"-116"0,1 1-55 15,9 8-80-15,4 4-16 16,16 4-24-16,9 4-5 16,11-2-4-16,4-2-1 15,4-3-4-15,1-6-1 16,1-5-2-16,-3-2-1 15,-10-4 2-15,-6-2-1 0,-18 1-4 16,-7 1 0 0,-13 5-6-16,-1 2 0 0,0 9 0 15,5 1-1-15,9 7-3 16,5 5 1-16,14 2 1 16,9-2 1-16,15-3 3 15,4-7 2-15,10-10 0 16,0-6 1-16,0-13 0 15,0-5-1-15,-7-9-6 16,-2-5 0-16,-10 0-1 16,-6 1-1-16,-9 6 5 15,-4 8 34-15,-6 14 46 16,-1 8 13-16,-4 17 17 16,2 5-32-16,5 12-44 15,3 4-6-15,15-3 40 16,3-3 183-16</inkml:trace>
  <inkml:trace contextRef="#ctx0" brushRef="#br0" timeOffset="198240.9144">9940 13644 1563 0,'8'3'313'0,"12"8"-82"15,0 10-50-15,-5 9-46 16,-3 5-20-16,-9 2-28 16,-3-3-19-16,0-10-36 15,2-7-12-15,8-17-8 16,4-8-8-16,8-18-15 16,5-5-11-16,5-4-15 15,1 2 2-15,2 14 11 16,-9 8 8-16,-5 18 16 0,-6 11 4 15,-13 19 13-15,1 9 1 16,-10 5 65-16,-2-2 266 16</inkml:trace>
  <inkml:trace contextRef="#ctx0" brushRef="#br0" timeOffset="198784.1354">11375 13354 1465 0,'-3'0'254'0,"-5"18"-30"15,-7 13-29-15,-9 23-56 0,-1 10-16 16,-3 3-43-16,3-2-23 15,10-10-27-15,4-9-11 16,10-20-8-16,9-8 0 16,6-23 5-16,2-11-1 15,7-18 0-15,-7-7-3 16,-1-10-4-16,1-5-2 16,-5-10-2-16,-3-2-3 0,2 4-2 15,-3 10-2-15,-2 22 0 16,-2 16 0-16,-2 23 3 15,-1 15 5-15,11 25 5 16,5 9 4-16,13 14 0 16,9 0-1-16,4-4-5 15,5-5 6-15,-4-8-41 16,-9-7-42-16,-15-17 314 16</inkml:trace>
  <inkml:trace contextRef="#ctx0" brushRef="#br0" timeOffset="198931.2486">11333 13644 1451 0,'5'0'270'16,"3"-1"46"-16,18 1-243 0,12 4-17 16,12-1-23-16,3 3-15 15</inkml:trace>
  <inkml:trace contextRef="#ctx0" brushRef="#br0" timeOffset="199069.9115">11829 13734 1802 0,'-4'1'534'0,"4"4"-199"16,-2-1-121-16,1-4-132 15,0 0-31-15,0-1-655 16</inkml:trace>
  <inkml:trace contextRef="#ctx0" brushRef="#br0" timeOffset="199693.111">12252 13416 1455 0,'-2'0'245'16,"-5"9"-57"-16,-4 10-15 16,-3 16-30-16,-3 5-19 15,-6 6-31-15,-2 0-16 16,2-6-45-16,3 0-12 0,9-12-12 16,6-9 0-16,6-16 4 15,5-9-1-15,5-12 1 16,4-6-2-16,-1-9-3 15,2-1-4-15,-1-3-1 16,-2-2-4-16,4 3-5 16,-1 5-2-16,-1 9-2 15,-4 9 0-15,-5 13 3 16,2 7-1-16,3 10 2 16,5 3 2-16,13 9 1 15,3 0 0-15,10 5 2 16,3 2 1-16,-4 0-6 15,-4-1-12-15,-13-3-4 16,-11-6 0-16,-17-9 8 16,-11-2 13-16,-23-8 7 0,-11-3 2 15,-10-7 1-15,-2-6-2 16,5-2-2-16,4-3-2 16,10 2-1-16,10 3 10 15,15 3-61-15,12 2-50 16</inkml:trace>
  <inkml:trace contextRef="#ctx0" brushRef="#br0" timeOffset="199844.7147">12684 13755 1827 0,'-1'0'454'0,"1"0"-285"15,0 0-41-15</inkml:trace>
  <inkml:trace contextRef="#ctx0" brushRef="#br0" timeOffset="200328.4751">12912 13371 1662 0,'0'0'342'16,"0"5"-203"-16,-1 15 3 0,0 26-38 15,-2 6 1-15,0 12-17 16,2-3-9-16,1-7-30 16,4-3-17-16,-1-17-22 15,3-7-1-15,1-23-7 16,0-5-6-16,-1-17-8 15,-3-8-2-15,-3-9-9 16,-3-6 2-16,-7-8 1 16,-1-10-2-16,-4-9 12 15,2-3 4-15,10 6 1 16,3 13-3-16,13 24 1 16,5 12-2-16,9 19 1 15,8 4 3-15,19 9 39 16,6-1-46-16,7 1 376 15</inkml:trace>
  <inkml:trace contextRef="#ctx0" brushRef="#br0" timeOffset="200564.8542">12850 13788 1693 0,'12'1'352'0,"23"-1"-244"16,13-2-34-16,20 0-22 16,0 1-29-16,-7 2-6 15,-9 2-41-15</inkml:trace>
  <inkml:trace contextRef="#ctx0" brushRef="#br0" timeOffset="200742.4289">12872 13545 1617 0,'7'1'346'0,"13"-1"-141"0,14-1-73 15,20-1-59 1,9 3-28-16,5 1-4 0,-4 6-10 16</inkml:trace>
  <inkml:trace contextRef="#ctx0" brushRef="#br0" timeOffset="200951.9151">13721 13433 1941 0,'0'0'561'0,"0"-1"-326"16,-6-1-82-16,5 2-111 15,1 0-21-15,0 0-38 16,0 0 3-16</inkml:trace>
  <inkml:trace contextRef="#ctx0" brushRef="#br0" timeOffset="201102.036">13736 13683 1857 0,'-3'-1'464'0,"-1"-2"-169"0,1 3-657 16</inkml:trace>
  <inkml:trace contextRef="#ctx0" brushRef="#br0" timeOffset="203372.0202">20362 2912 1394 0,'-3'-2'242'0,"-11"2"-49"16,-6 11 0-16,-16 31-39 15,-6 17-30-15,3 29-46 16,8 9-28-16,24-2-31 15,16-6-7-15,34-28-11 16,6-20-24-16,17-25-76 16,-3-21-344-16</inkml:trace>
  <inkml:trace contextRef="#ctx0" brushRef="#br0" timeOffset="203736.0462">20647 3082 1561 0,'-6'7'320'0,"-6"21"-80"0,-1 9-59 16,-1 16-82-16,1 8-30 16,2-2-33-16,-1-3-10 15,5-18-8-15,5-12-6 16,4-20-4-16,7-10-2 15,4-27-2-15,6-10 1 16,0-20-3-16,2-7 0 0,-2 0-2 16,-4 3 2-16,1 15-2 15,-2 9-1-15,1 25-1 16,0 11 2-16,-3 19 16 16,2 14 4-16,3 16 7 15,4 5-3-15,7 6-14 16,2 0-3-16,0-7-5 15,-3-3-12-15,-4-18-54 16,-3-7-29-16,-8-15 255 16</inkml:trace>
  <inkml:trace contextRef="#ctx0" brushRef="#br0" timeOffset="203888.3357">20587 3255 1599 0,'6'-2'339'0,"16"0"-134"0,8-1-32 16,20-5-76-16,6 2-40 16,-1 1-27-16,-2 2 2 15,-16 3 315-15</inkml:trace>
  <inkml:trace contextRef="#ctx0" brushRef="#br0" timeOffset="204065.8617">21041 2981 1735 0,'20'7'458'16,"10"7"-148"-16,11 20-149 15,3 7-35-15,-8 26-50 16,-7 15-19-16,-30 11-42 16,-20-1-1-16,-23-6-5 15,-7-16-9-15,10-19-132 16</inkml:trace>
  <inkml:trace contextRef="#ctx0" brushRef="#br0" timeOffset="204851.1804">22200 8205 1576 0,'-24'6'356'16,"-17"5"-73"-16,-5 33-102 16,1 17-34-16,19 26-62 15,7-1-28-15,24-2-35 0,13-10-9 16,17-26-17-16,17-13-15 15,9-29-89-15,2-12-52 16</inkml:trace>
  <inkml:trace contextRef="#ctx0" brushRef="#br0" timeOffset="205164.3849">22407 8388 1725 0,'-2'15'394'0,"-7"24"-220"15,0 5-55-15,4 12-51 16,5 2-26-16,2-6-23 16,3-3-7-16,0-20-4 15,-4-13 0-15,2-16-5 16,3-11 0-16,-6-14-3 16,-6-10 0-16,0-6 3 15,-5-4 0-15,-4-5 1 16,1 1 0-16,-1 4-3 15,5 3 0-15,10 15-1 16,2 5 1-16,15 11 1 16,9 4 1-16,15 7-1 15,9 0-2-15,9 3 4 16,2 1-4-16,-2-4-53 0,-3 1-31 16</inkml:trace>
  <inkml:trace contextRef="#ctx0" brushRef="#br0" timeOffset="205388.8865">22850 8198 1518 0,'6'7'308'0,"9"14"-7"15,3 11-44-15,8 28-100 16,-3 7-9-16,-11 9-46 15,-7 2-7-15,-18-7-10 16,-8-2-22-16,-14-9-26 16,-3-13-18-16,-2-19 221 15,0-11-838-15</inkml:trace>
  <inkml:trace contextRef="#ctx0" brushRef="#br0" timeOffset="208718.6392">2165 14784 1225 0,'-6'10'330'0,"-8"21"-41"16,-6 16-71-16,3 21-61 15,-1 7-28-15,1 3-70 0,7-3-23 16,-5-17-25-16,8-10 0 16,7-23-31-16,2-16-25 15,4-20-71-15,2-10-38 16,0-20-2-16,-2-5 17 15,2-8 67-15,-6 0 31 16,2-2 34-16,0 1 13 16,6 5 31-16,-2 1 19 15,-4 11 56-15,0 8 11 16,-2 16-1-16,3 8-12 0,-3 14-38 16,6 10-19-16,8 13-21 15,5 7-2-15,17 7-7 16,1 2-3-16,11 1-4 15,4-3-3-15,0-3-6 16,-2-4 1-16,-19-6-5 16,-7 0-2-16,-19-4 1 15,-11-2 0-15,-19-7 5 16,-10-4 2-16,-21-7 0 16,-6-4 1-16,-7-8-3 15,2-3-1-15,14-7-11 16,5 2-12-16,23-1-36 15,9 5-35-15,16 6-49 16</inkml:trace>
  <inkml:trace contextRef="#ctx0" brushRef="#br0" timeOffset="209057.7263">2725 14737 1574 0,'-2'-2'330'0,"0"2"-96"16,3 11-51-16,6 19-81 16,4 14-27-16,4 22-23 15,-3 2-3-15,-3 10-15 16,1-3-4-16,-7-15-15 16,2-2-26-16,-4-18-62 15,-1-11-26-15</inkml:trace>
  <inkml:trace contextRef="#ctx0" brushRef="#br0" timeOffset="209371.889">3138 14776 945 0,'0'-3'477'15,"-1"-4"-242"-15,-7 2-45 16,-3 6-64-16,-4 6-27 0,-12 12-44 16,1 7-11-16,-16 11-16 15,-2 4-7-15,-3 2-11 16,0 0-4-16,15-3-13 16,6-4 9-16,24-2 30 15,9-8 16-15,19-2 38 16,12 2 5-16,15-6-14 15,0 2-4-15,3-8-26 16,-2-2-13-16,-4-12-10 16,-1-4 25-16</inkml:trace>
  <inkml:trace contextRef="#ctx0" brushRef="#br0" timeOffset="209972.8467">3549 14697 1234 0,'-7'3'313'0,"-1"11"-94"16,-5 6-39-16,-2 17-99 15,1 4-10-15,-3 3-22 16,4 0-11-16,10-13-2 16,3-7-16-16,7-16-6 15,-1-8 0-15,3-15 1 16,1-7 1-16,-3-11-5 15,1-4-1-15,1-6-3 0,-4-3 0 16,2 5-3-16,-1 5-3 16,-4 10 11-16,3 9 2 15,-1 17 9-15,3 7 6 16,4 16-7-16,2 7-2 16,7 7-4-16,5 5-2 15,4 1-1-15,0 2-2 0,-4-7 6 16,-3-8-13-1,-15 43-41 1,-3-37 1-16</inkml:trace>
  <inkml:trace contextRef="#ctx0" brushRef="#br0" timeOffset="210122.0674">3534 14904 1552 0,'3'-3'304'15,"4"1"-84"-15,16-3-129 16,10 1-33-16,15 1-23 16,2 0 30-16</inkml:trace>
  <inkml:trace contextRef="#ctx0" brushRef="#br0" timeOffset="210514.9551">3831 14781 1502 0,'-1'0'279'0,"0"3"-46"0,14 1-117 16,12 2-14-16,15 2-45 16,4-4-12-16,0 2-22 15,-2-5-7-15,-8-1-7 16,-5-3-11-16,-6-4-29 16,-6 0-25-16,-9-3-38 15,-2-4 5-15,-4 1 30 16,0 0 21-16,0 5 33 15,0 7 23-15,-2 6 52 16,0 6 34-16,-4 11 31 16,-4 2-23-16,4 3-39 15,-1-3-18-15,9-7-521 16</inkml:trace>
  <inkml:trace contextRef="#ctx0" brushRef="#br0" timeOffset="210885.0598">4433 14703 1524 0,'1'3'250'0,"-1"6"-104"16,1 9-38-16,2 8-21 15,-3 6 6-15,0 6-13 16,0 0-15-16,0-3-29 16,4-4-11-16,-3-14-14 15,-1-7 3-15,0-13 3 16,-2-8 0-16,1-11-1 16,2-2-2-16,-1-10 8 15,0-1 3-15,1 0 19 16,9 4 6-16,-1 4 7 15,1 7-3-15,10 6-15 16,-8 2-11-16,16 8-21 16,4 2 7-16,8 5-4 15,0 2 292-15</inkml:trace>
  <inkml:trace contextRef="#ctx0" brushRef="#br0" timeOffset="211426.1308">5121 14972 1567 0,'0'3'323'16,"2"10"-85"-16,2 13-45 16,7 15-81-16,0 4-29 15,3 7-42-15,-1-1-9 16,-5-7-11-16,-1-2 0 0,-3-15-70 16,0-8-17-16</inkml:trace>
  <inkml:trace contextRef="#ctx0" brushRef="#br0" timeOffset="211576.7586">4972 15158 1721 0,'9'0'403'0,"23"0"-186"16,10 0-74-16,21-1-43 15,10-3-21-15,3 2-10 16,0 1 127-16</inkml:trace>
  <inkml:trace contextRef="#ctx0" brushRef="#br0" timeOffset="212209.8481">6021 14753 1485 0,'-4'0'290'0,"-6"8"-11"15,-5 14-50-15,-4 27-111 16,1 9-33-16,-1 12-41 16,4 0-12-16,2-11-10 15,1-7-2-15,11-17-10 16,0-10-2-16,7-23-1 15,3-8-5-15,-1-19-5 16,2-6-5-16,3-12-11 16,-7-8 0-16,1-10-6 0,1-6 2 15,-3 4 6-15,10 8 3 16,0 20 8-16,-1 10 1 16,1 20-1-16,0 7 0 15,5 16 0-15,2 8 0 16,5 13 4-16,6 4 0 15,6 10 1-15,4 2 1 16,3-6 1-16,0-4 0 16,-6-8 1-16,-9-9 0 0,-13-7 1 15,-12-2 2-15,-22-9 3 16,-13-2 2-16,-26-4 4 16,-11-2 3-16,-9-3-2 15,6-2-2-15,14-2 1 16,5-5-9-16,30 5-296 15</inkml:trace>
  <inkml:trace contextRef="#ctx0" brushRef="#br0" timeOffset="213251.0457">6515 14727 1524 0,'9'-8'265'0,"8"-7"-77"16,3 2-36-16,6 11-29 15,-1 7-26-15,3 19-38 16,-5 9-4-16,-14 27-6 16,-7 8-8-16,-10 7-15 15,2 2-8-15,6-15-11 16,9-5-1-16,15-12-2 0,2-9 1 15,13-19 3-15,-1-13 2 16,-1-20 2-16,5-11-3 16,-10-16-10-16,0-3-4 15,-11-12-4-15,-7-6-5 16,-11-8 6-16,0-2 2 16,-6 12-4-16,-3 14 5 15,1 29 19-15,-4 16 6 16,0 24 15-16,6 13 8 15,3 22-13-15,1 5-4 0,12 9-12 16,2-2-3-16,5-15 18 16,5-2 24-16</inkml:trace>
  <inkml:trace contextRef="#ctx0" brushRef="#br0" timeOffset="214493.9735">7393 15259 1079 0,'-3'-2'379'0,"-5"-6"-218"15,1 3-17-15,-3 2-45 16,-5-1-14-16,1 4-21 15,-7 0-3-15,-5 4-10 16,3 1-2-16,1 1-27 16,5 4-9-16,11 2-14 15,5 3-2-15,11 5 1 16,8 2 3-16,11 3 5 16,4-1 8-16,-6 1 20 15,-3 2 7-15,-21-2 19 16,-10-4-2-16,-22 0-15 15,-8-10-7-15,-2-11-39 16,2-4-38-16,12-14-107 16,4-3-157-16</inkml:trace>
  <inkml:trace contextRef="#ctx0" brushRef="#br0" timeOffset="215452.6664">7402 14648 800 0,'2'-5'511'0,"0"-7"-251"16,2 7-72-16,-4 14-18 16,-2 8-20-16,-5 15-45 15,2 6-18-15,-7 6-30 0,3-4-13 16,-1-10-16-16,5-7-4 16,3-20-7-16,7-9-2 15,0-19-3-15,1-7-4 16,4-6-3-16,-5-4-2 15,1 2 0-15,-5 1-1 0,6 8-2 16,1 6 0-16,6 12 0 16,-3 10-5-16,0 10 3 15,-1 8 0-15,-3 9 2 16,7 8 1-16,5 10 0 16,4 0 1-16,5 3 10 15,-4-10-17-15,-4-10-56 16,-4-6-44-16</inkml:trace>
  <inkml:trace contextRef="#ctx0" brushRef="#br0" timeOffset="215603.3">7372 14752 1468 0,'0'1'247'0,"7"0"-51"16,4 1-66-16,20-2-70 15,9 0-18-15,13-4-10 16,7-1-8-16</inkml:trace>
  <inkml:trace contextRef="#ctx0" brushRef="#br0" timeOffset="215935.6739">7715 14719 1405 0,'-3'-1'255'0,"-3"-1"-18"16,8 2-60-16,-2-1-73 16,23 1-22-16,49-2-37 15,-28 0-14-15,-3 2-20 16,-4 1-4-16,-9-1-8 15,-6 0-14-15,-13-3-26 16,-2 0-6-16,-9-3 2 16,-3 0 13-16,1 0 23 15,3 1 2-15,2 7 21 16,5 4 7-16,5 8 10 16,-3 1 4-16,1 2-16 15,-3 0 16-15,-2-5 199 16</inkml:trace>
  <inkml:trace contextRef="#ctx0" brushRef="#br0" timeOffset="216290.8965">8188 14605 1572 0,'7'4'324'0,"3"5"-97"0,2 10-79 15,-3 4-27-15,-3 5-33 16,-2 0-17-16,-2-1-30 16,-2-1-12-16,-3-7-16 15,0-5-2-15,-3-10 0 16,0-4 3-16,-2-8-2 16,1-4-2-16,-1-9-3 15,0-1-1-15,-1-8 0 16,-1-1-2-16,5 0 0 15,3-2-4-15,4 10 24 16,4 4 11-16,4 9 3 16,5 6 2-16,9 2-25 15,6 2-10-15,8 1 3 16,-2 0-10-16,4 1 138 16,-3 0-593-16</inkml:trace>
  <inkml:trace contextRef="#ctx0" brushRef="#br0" timeOffset="216830.7943">8918 14848 1526 0,'0'-3'327'15,"1"5"-11"-15,1 10-63 16,4 23-130-16,0 5-22 16,3 10-50-16,-2-3-16 0,1-4-16 15,2-2 6-15,-4-8-32 16,4-7-18-16</inkml:trace>
  <inkml:trace contextRef="#ctx0" brushRef="#br0" timeOffset="216986.378">8792 15035 1626 0,'19'3'400'16,"13"-2"-68"-16,25 1-214 15,15-2-7-15,16-8-61 16,0-1 15-16,-12 0-564 16</inkml:trace>
  <inkml:trace contextRef="#ctx0" brushRef="#br0" timeOffset="217699.2249">9918 14620 1595 0,'-5'13'316'0,"-11"24"-136"15,-3 9-28-15,-4 26-50 16,5 9-21-16,-5-9-40 0,8-1-11 16,6-29-13-16,0-14-4 15,15-17-1-15,1-11-4 16,6-15-14-16,0-15-8 15,4-17-18-15,-7-14-6 16,3-12-4-16,-2 0 1 16,1 2 11-16,0 10 8 15,0 17 16-15,-4 12 6 16,-3 18 9-16,-2 10 1 0,5 16 4 16,6 9-2-16,16 16-6 15,7 9-2-15,11 8 2 16,8 10 2-16,-5 1 2 15,0-1 0-15,-12-10-2 16,-11-10-2-16,-16-13 1 16,-10-5-1-16,-14-11-5 15,-11-3-1-15,-26-13-4 16,-11-3-1-16,-21-6 2 16,4 2 1-16,13 0-6 15,9-5-3-15,27 5-54 16,10-2-43-16</inkml:trace>
  <inkml:trace contextRef="#ctx0" brushRef="#br0" timeOffset="218057.8715">10368 14684 1542 0,'-3'5'316'0,"-4"3"-44"16,3 17-147-16,5 11-20 16,5 16-17-16,2 9-4 15,-1 5-10-15,-1-1-9 0,-6-17-36 16,0-13-10-16,0-14-12 16,2-14-9-16,-3-14-26 15,-6-10-11-15,-2-18-17 16,0-9 0-16,1-17 18 15,1-9 6-15,-1-14 18 16,0 4 8-16,4 15 7 16,8 8 9-16,11 22 13 15,3 10 5-15,11 14-3 16,5 5-8-16,14 7-15 16,6 8 1-16,8 3-3 15,3 5 93-15</inkml:trace>
  <inkml:trace contextRef="#ctx0" brushRef="#br0" timeOffset="218288.5587">10417 15099 1448 0,'4'4'280'0,"5"1"27"16,22-1-168-16,11-4 0 15,16 0-70-15,2-3-27 0,-6 2-12 16,-6 2-29-16,-24-4 244 16</inkml:trace>
  <inkml:trace contextRef="#ctx0" brushRef="#br0" timeOffset="218449.1161">10418 14882 1740 0,'13'2'384'0,"27"-1"-242"15,10 3-75-15,22-4-20 16,1 5-1-16</inkml:trace>
  <inkml:trace contextRef="#ctx0" brushRef="#br0" timeOffset="219592.7559">10943 14873 1474 0,'3'-4'292'15,"0"-5"-37"-15,2 28-85 16,1 17-15-16,-1 19-78 16,1 7-13-16,-1 2-32 15,-2-3-10-15,-3-8-10 0,1-6-18 16,4-15-47-16,2-10-36 15,2-19-108-15</inkml:trace>
  <inkml:trace contextRef="#ctx0" brushRef="#br0" timeOffset="220334.063">10866 15090 1541 0,'8'6'261'0,"15"5"-116"16,7-2-57-16,11-5-32 15,4-2-17-15,-1-4-12 16,-2-4-7-16,-7-7-7 16,-9-3-1-16,-10-8-2 15,-7 0-2-15,-6-1-2 16,-4 1 3-16,-3 13 13 16,3 5 7-16,-1 17 20 15,-1 5 2-15,-1 11-8 16,3 4-3-16,1 4-17 15,2 3-3-15,3 0-7 16,-2-3-2-16,2-11-2 16,-5-7-2-16,4-11 3 15,1-6 1-15,1-12-2 16,6-1 0-16,2-6-6 16,1 2-2-16,2 7-2 0,-3 3-1 15,6 10 0-15,1 4 1 16,-1 1 1-16,5 1 0 15,-5-6 0-15,1-3 0 16,-1-6 2-16,-2-5 0 16,-2-2-6-16,-1-1 0 15,-4-1-2-15,-6-3-1 16,-7 2 6-16,-6-1 0 16,-9 6 0-16,-2 4 0 15,-3 7 0-15,0 4-1 0,6 10 0 16,4 1 0-16,7 6-2 15,5 3 2-15,7-1-1 16,3-1 1-16,6-5 1 16,4-4 1-16,4-6 1 15,-1-4 0-15,0-7 1 16,-2-8 0-16,-2-3-16 16,-2-3-2-16,0-1 0 15,-1 5 0-15,-2 2 14 16,-2 5 0-16,-1 10 2 15,0 5 5-15,-2 10 5 16,0 1 7-16,-2 4 8 16,-4-1 2-16,-1-4-2 15,0-6-5-15,-1-7-8 16,0-6-1-16,3-11-2 0,-3-5 0 16,3-6-6-16,7 1-2 15,3 2 1-15,4 2-2 16,2 7 18-16,-1 2 325 15</inkml:trace>
  <inkml:trace contextRef="#ctx0" brushRef="#br0" timeOffset="220937.7912">11810 15142 1378 0,'0'7'284'16,"1"8"42"-16,2 3-168 15,-2 2-10-15,2 3-50 16,3-2-20-16,0-6-33 0,0-5-15 16,1-8-14-16,2-4-4 15,-2-11-1-15,0-2-1 16,4-6-5-16,-5 1-1 15,7 0-2-15,0 4-2 16,0 8 0-16,3 4-3 16,-3 8 3-16,-3 5 5 15,-2 10 12-15,-2 0 6 0,-5 4 3 16,-1 0-3-16,-1-5-10 16,1-3-5-16,4-10-2 15,1-4-1-15,5-6-5 16,0-8-5-16,2-5-3 15,0-2-1-15,2-3 3 16,2 3 2-16,1 5 2 16,0 4-1-16,-5 10 2 15,0 4 4-15,-6 9 9 16,-4 5 8-16,5 8 11 16,-6 2-2-16,1 1 1 15,3-2-8-15,-6-9 284 16</inkml:trace>
  <inkml:trace contextRef="#ctx0" brushRef="#br0" timeOffset="221536.5817">11120 14299 1379 0,'1'-1'259'0,"-1"3"-15"16,-4 7-48-16,-2 16-87 15,-4 6-25-15,-2 9-45 16,1 0-7-16,4-8-9 0,3-5-4 16,6-18-3-16,3-7-4 15,4-7-5-15,0-10-1 16,0-7-6-16,-2-7 0 16,0-6-3-16,1 0 2 15,-2 0 1-15,2 7 0 16,-1 10 0-16,1 7 0 15,0 21 3-15,4 9 2 0,1 17 2 16,6 8 0-16,4 7-3 16,1-1 0-16,2-7 0 15,-5-8 7-15,-3-12-30 16,-2-5-21-16,-7-13-380 16</inkml:trace>
  <inkml:trace contextRef="#ctx0" brushRef="#br0" timeOffset="221698.2465">11111 14535 1568 0,'3'2'327'0,"9"-2"-104"15,4-4-61-15,10 2-102 16,6-3 0-16</inkml:trace>
  <inkml:trace contextRef="#ctx0" brushRef="#br0" timeOffset="222100.3729">11370 14444 1582 0,'8'4'303'0,"15"0"-140"15,7 2-32-15,14 4-59 16,3-3-22-16,2-3-26 15,-1 2-10-15,-13-4-26 16,-7 0-19-16,-8-3-55 16,-9-6-31-16,-2-9 11 15,-3 0 15-15,-2 0 45 16,2-2 25-16,-2 10 48 16,0 5 28-16,-2 10 42 15,-2 8 24-15,-2 9 9 16,-3 1-25-16,-2-3-43 0,4 3-11 15,-1-13-24-15,7 2 363 16</inkml:trace>
  <inkml:trace contextRef="#ctx0" brushRef="#br0" timeOffset="222431.0088">11960 14387 1640 0,'-1'0'384'0,"0"4"-125"16,0 8-84-16,1 7-71 15,0 6-12-15,3 0-32 16,2-3-13-16,-2 0-28 16,0-10-6-16,0-2-5 15,-2-7 0-15,1-6 1 16,1-2-3-16,-4 4 0 15,-1 0-1-15,-1-18-3 16,-9-37 2-16,9 20 0 16,1 3-2-16,3-2-1 15,3 5 0-15,6 14-1 16,5 4-1-16,4 7 0 16,7 3-3-16,4 2 10 15,0 2 45-15</inkml:trace>
  <inkml:trace contextRef="#ctx0" brushRef="#br0" timeOffset="222881.2007">12771 14708 1583 0,'7'4'340'0,"1"0"-102"15,23 4-104-15,8-2-21 16,16 0-62-16,6-1-21 16,3-3-18-16,-8 0-38 15</inkml:trace>
  <inkml:trace contextRef="#ctx0" brushRef="#br0" timeOffset="223113.6512">12789 14855 1408 0,'0'3'294'15,"0"4"66"-15,21 1-168 16,13 1-23-16,25-1-56 15,10-2-29-15,1-2-30 16,1 0 1-16,-14-3-428 16</inkml:trace>
  <inkml:trace contextRef="#ctx0" brushRef="#br0" timeOffset="223734.5396">13861 14562 1113 0,'-16'-10'384'0,"-8"-3"-162"15,-5 6-73-15,-2 3-12 16,7 16-50-16,1 3-13 15,3 11-28-15,6 9-5 16,7 9-9-16,7 3-7 16,12 7-5-16,7-2 2 15,16-9 14-15,7-5 4 16,18-17-1-16,3-13-5 16,0-20-17-16,-4-11-3 0,-20-20 0 15,-14-4 1-15,-31-7 2 16,-14 4 3-16,-21 8-5 15,-4 4-3-15,3 17 25 16,6 1 316-16</inkml:trace>
  <inkml:trace contextRef="#ctx0" brushRef="#br0" timeOffset="225650.7765">13950 14633 1140 0,'-1'0'335'0,"-1"0"-187"16,-2 0-19-16,3 0-22 15,0 0-1-15,0 0-7 16,-10 19 13-16,-20 37-19 16,15-27-16-16,-2 8-41 15,-1 5-15-15,3-4-3 16,2 0-12-16</inkml:trace>
  <inkml:trace contextRef="#ctx0" brushRef="#br0" timeOffset="237153.1727">14742 14739 1524 0,'8'6'280'0,"8"14"-29"16,5 13-54-16,-9 23-55 15,-11 6-21-15,-12 0-60 16,-9-7-45-16</inkml:trace>
  <inkml:trace contextRef="#ctx0" brushRef="#br0" timeOffset="238096.1918">15313 14635 1591 0,'12'3'301'0,"13"13"-158"15,0 9-33-15,-10 9-22 16,-10 7-26-16,-11 2-29 16,-2-4-7-16,-3-12-14 15,7-8-5-15,1-19-18 16,3-9-12-16,2-12-5 0,-1-5-2 15,2 1 16-15,-3 0 8 16,-2 9 5-16,-3 5 1 16,-4 8-2-16,0 4-1 15,-2 11 3-15,3 3 2 16,7 6 4-16,5 2 1 16,14-1 1-16,8 0-3 15,13-7 0-15,3-6-2 16,7-9 2-16,0-6-4 0,-5-10-67 15,-6 0-65-15,-11-5-41 16,-3 0-14-16,-8 2 65 16,3 1 57-16,-6 5 55 15,1 2 40-15,-2 10 42 16,-2 4 30-16,-2 9 22 16,-3 6 6-16,-9 7-18 15,-6 1-5-15,-8 4-33 16,-6-1-21-16,0-12-30 15,-1-4-8-15,0-14-7 16,3-11-5-16,9-7-7 16,7-7-9-16,10-1-5 15,5 0 0-15,4 4 3 16,-1 5 7-16,7 7 3 0,0 7 2 16,4 8 0-1,2 4 5-15,1 15 8 0,1 2 9 16,-1 6 5-16,-2 0-4 15,2-10-4-15,0-3-8 16,0-17-4-16,4-3 2 16,-7-18-3-16,-3-7 1 15,-4-7 0-15,-5 0 0 16,-5 2 0-16,-2 8-8 16,-4 15 32-16,0 8 16 0,0 15 24 15,-2 12 11-15,-3 12-36 16,5 5-5-16,8 0 12 15,5-9-262-15</inkml:trace>
  <inkml:trace contextRef="#ctx0" brushRef="#br0" timeOffset="238753.3377">16715 14331 1274 0,'5'0'247'15,"16"5"-113"-15,7 2-36 0,14 6-15 16,10-2 7-16,7-1-39 16,-1-2-12-16,-9-5-20 15,-6-4-5-15,-14-6-14 16,-14-2-7-16,-9-2-7 15,-10 0-1-15,-14-1 6 16,-1 4 8-16,-7 3 14 16,3 5 3-16,3 7 1 15,6 4 1-15,11 7-6 16,3 5-3-16,12 3-3 16,2-2-1-16,6-1-3 15,-3-2 1-15,-5-10 0 16,-2 3-3-16,-9-7-8 15,-3-3-4-15,-8 2 0 16,-2-1 1-16,-3-1 8 16,6 6 1-16,9 6 3 15,2 7 1-15,10 7 3 16,0 2 5-16,2 11-7 0,-1-2 16 16,-7 5 25-16,-6-1 10 15,-10-9 24-15,-7-2-13 16,-6-16-20-16,-5-8-12 15,0-17-20-15,4-11-3 16,13-12-41-16,11-2-32 16,15-1-91-16,6 5-86 15</inkml:trace>
  <inkml:trace contextRef="#ctx0" brushRef="#br0" timeOffset="239127.859">17429 14593 1432 0,'-4'-5'248'0,"-11"-5"-34"15,-2 4-17-15,-8 6-51 16,-1 0-27-16,5 12-51 16,4 2-21-16,11 4-32 15,7 4-9-15,13-2-6 16,7-2-1-16,8-4 1 15,1 0-1-15,-4-6-12 16,-2-6-8-16,-8-2-7 16,-6-2-4-16,-13-3 10 0,-5-2 9 15,-11 3 9-15,-6 2 4 16,0 5 1-16,-3 6 4 16,6 5 0-16,6 4 1 15,8 2-1-15,7 2 2 16,11 1 4-16,8-4 0 15,7 1 1-15,6-6-3 16,-3-7-11-16,0-5-4 16,-8-7-54-16,-7-5 90 0</inkml:trace>
  <inkml:trace contextRef="#ctx0" brushRef="#br0" timeOffset="239249.5324">17410 14409 1495 0,'-6'-3'256'0,"-3"0"-70"16,2 5-94-16,8 10-94 16,6 3-58-16</inkml:trace>
  <inkml:trace contextRef="#ctx0" brushRef="#br0" timeOffset="239537.9424">17594 14801 1391 0,'9'8'292'16,"8"3"81"-16,8-5-216 0,5-4-26 15,1-9-61-15,-3-4-30 16,-6-7-19-16,-3-2-2 16,-11-3-8-16,-2-2-2 15,-16-1-6-15,-10 3-3 16,-13 4-4-16,-5 2-1 15,1 14 1-15,3 4 4 16,12 21 5-16,7 10 5 16,7 18 11-16,6 11 0 0,4 10 12 15,6 5-2-15,3-4-3 16,3-8-6-16,5-8 322 16</inkml:trace>
  <inkml:trace contextRef="#ctx0" brushRef="#br0" timeOffset="240286.1327">18105 14686 1266 0,'-7'-13'307'0,"-1"-8"-79"0,-15 0-34 16,-1 3-9-16,-5 8-57 16,-6 5-50-16,10 10-29 15,0 8-18-15,12 9-23 16,8 2-4-16,15 5-4 16,7 0 0-16,6-7 0 15,5-3 0-15,0-11 2 16,-1-6 1-16,2-9-2 15,-2-5-5-15,-9-7-5 16,-2-3-1-16,-12-1 2 16,-4-1 6-16,-5 5 3 15,-5 4 1-15,-2 9 3 16,0 5 1-16,2 9-1 16,3 6 2-16,6 8-4 15,1 3-3-15,8 4 0 16,7 0-1-16,9-5 1 15,3-2 0-15,6-9 2 16,-2-5 2-16,-3-13 1 0,-1-5 1 16,-3-10 1-16,-5-5 0 15,-2-6-1-15,1-1-1 16,-9-3 1-16,-2 5-11 16,-7 8 35-16,-2 6 20 15,-2 16 22-15,-2 5 16 16,2 17-32-16,3 5-13 15,1 13-17-15,2 9-6 0,1 12-5 16,1 6-5-16,2 2-6 16,-2-5-2-16,3-15-10 15,0-9-7-15,0-17-46 16,2-4-26-16,-1-17-21 16</inkml:trace>
  <inkml:trace contextRef="#ctx0" brushRef="#br0" timeOffset="240406.8103">18439 14836 1598 0,'1'-2'382'0,"9"-3"-34"15,5 2-161-15,9 1-121 16,4-1-20-16,7 1 208 16</inkml:trace>
  <inkml:trace contextRef="#ctx0" brushRef="#br0" timeOffset="240926.1648">18982 14573 1261 0,'-11'-9'306'16,"-10"-1"-75"-16,-7 2-55 15,-5 0-19-15,3 9-36 16,6 2-34-16,10 8-54 16,5-1-19-16,13 5-18 15,9 0-3-15,12-2 4 16,4 2 0-16,2-6 3 16,-2-1 3-16,-14-6-3 15,-5 1-3-15,-13-3-7 16,-7-5-2-16,-11 5 3 0,-11-3 1 15,-9 3 13-15,2 6 8 16,6 5 15-16,10 5 10 16,16 2 9-16,10 2 0 15,19-3-11-15,9 1-9 16,16-8-7-16,2-3-18 16,0-7 33-16,-4-1-421 15</inkml:trace>
  <inkml:trace contextRef="#ctx0" brushRef="#br0" timeOffset="241304.2592">19688 14646 1271 0,'4'-7'258'0,"3"-11"-114"16,-2 2 6-16,-10-5 33 15,-7 0 0-15,-11 3-19 0,-7 1-14 16,-4 13-46-16,3 6-16 15,8 12-41-15,8 4-21 16,13 7-17-16,3 1-1 16,10 2 1-16,6-1 2 15,7-3-4-15,5-4-1 16,1-7 1-16,-3-7-4 16,-5-7-31-16,-3-11-31 0,-10-9-86 15</inkml:trace>
  <inkml:trace contextRef="#ctx0" brushRef="#br0" timeOffset="241406.1602">19646 14339 1471 0,'-1'-3'248'0,"-1"-2"-88"15,1 8-43-15,0-3-68 16,1 0 283-16</inkml:trace>
  <inkml:trace contextRef="#ctx0" brushRef="#br0" timeOffset="241839.8073">19774 14553 1627 0,'4'1'322'0,"10"-1"-195"0,6 4-25 15,13 1-28-15,0-2-28 16,5 2-27-16,-2-1-6 15,-12-6-4-15,1-1 0 16,-8-4-4-16,-12-6-5 16,1 4-9-16,-8 0 0 15,-10 3-5-15,4 7 12 16,-8 9 16-16,5 5 6 16,1 6 7-16,-2-2-4 0,6 5-14 15,8 3-5-15,7-2-4 16,11-2 0-16,4-7 2 15,2-5-1-15,1-11 4 16,2-6 0-16,-2-14-5 16,-2-3-1-16,-2-8-4 15,-1 4-2-15,-5 1 5 16,-3 2-1-16,-7 13 8 16,-2 6 26-16,-5 12 34 15,-3 11 12-15,-3 10 2 16,2-1-24-16,2 7-33 15,2-4 307-15</inkml:trace>
  <inkml:trace contextRef="#ctx0" brushRef="#br0" timeOffset="243088.1526">21136 14146 1512 0,'-11'9'253'0,"-13"23"-91"0,-6 12-44 15,-3 27-48-15,2 12-17 16,8-1-37-16,3 0-7 16,6-24-4-16,2-15-2 15,6-25 1-15,6-12 0 16,10-21-5-16,4-11-4 15,0-15-10-15,-3-11-16 16,-3-13-33-16,-2-8 6 0,1-3-9 16,0 1 8-16,0 14 37 15,3 12-1-15,-7 19 48 16,-2 11 21-16,-1 17 17 16,-4 13 7-16,8 19-25 15,2 7-12-15,18 14-8 16,5 7-2-16,13 10-1 15,8-1-1-15,-1-6-7 16,4-2-1-16,-10-18-3 16,-9-7-1-16,-15-9-1 15,-12-9 1-15,-16-3 2 16,-12-1-1-16,-20-6 2 16,-9-2-2-16,-16-6-5 15,3-1-1-15,4-4-25 16,8-2-7-16,19 0-74 15,11-3-44-15</inkml:trace>
  <inkml:trace contextRef="#ctx0" brushRef="#br0" timeOffset="243447.185">21467 14267 1643 0,'-5'11'319'0,"-1"26"-197"16,6 10-21-16,0 16 1 15,7 2-10-15,-1-8-31 16,3-2-16-16,1-13-27 16,-4-10-5-16,7-11-3 15,-4-12 1-15,-1-15 3 16,-3-8 1-16,-6-13 0 15,-6-8-2-15,-7-16-5 16,3-4-2-16,-8-19-2 16,3-1-2-16,3 5-3 15,3 4-2-15,12 26-2 16,6 9-2-16,10 15-3 16,8 4 2-16,12 9 14 15,6-1-29-15,16 7-67 16,2 3-31-16</inkml:trace>
  <inkml:trace contextRef="#ctx0" brushRef="#br0" timeOffset="243694.1773">21508 14683 1415 0,'12'1'253'16,"5"0"38"-16,22 4-216 16,9-4-24-16,9 2-8 15,3 1-26-15,-3-2-85 16</inkml:trace>
  <inkml:trace contextRef="#ctx0" brushRef="#br0" timeOffset="243852.791">21557 14502 1584 0,'3'2'289'0,"13"2"-139"0,12 0-101 15,22 1-30-15,8-2-14 16</inkml:trace>
  <inkml:trace contextRef="#ctx0" brushRef="#br0" timeOffset="244165.5369">21934 14595 1492 0,'-4'6'284'15,"0"4"-9"-15,4 20-136 16,0 6-13-16,3 17-23 16,2 9-23-16,2 1-22 15,2-4-10-15,3-11-48 16,-2-10-31-16,-1-14-86 16,-6-10-60-16</inkml:trace>
  <inkml:trace contextRef="#ctx0" brushRef="#br0" timeOffset="244574.4444">21869 14772 1659 0,'8'2'336'15,"14"3"-216"-15,2-1-38 16,7-3-37-16,5-1-18 16,4 0-16-16,0-4-6 0,-7-4-69 15,-3-5-43-15,-9-5-36 16,-6-5 3-16,-9-4 71 15,-6 0 55-15,-7 4 84 16,-3 6 30-16,0 11 37 16,1 10-2-16,3 17-33 15,1 3-14-15,2 12-35 16,1 3-11-16,-1 6-12 16,0 2-6-16,4-1-8 15,1-7-2-15,3-16-7 16,2-3 1-16,-1-19-1 15,-2-4 0-15,2-12-4 16,1-7-2-16,5-5-4 16,3 1-2-16,2 5-1 15,-1 7-1-15,-3 14 6 16,-1 12 1-16,-1 13 6 0,-3 5 2 16,-1 6 0-16,2-3-1 15,-3-10 2-15,4 0-26 16,4-12-303-16</inkml:trace>
  <inkml:trace contextRef="#ctx0" brushRef="#br0" timeOffset="244935.0463">22372 14882 1353 0,'2'3'256'16,"11"2"20"-16,5 0-193 15,1-3-24-15,6-3-19 16,-1-7-15-16,-3-3-10 16,-3-4-2-16,-7-2-4 15,-10-2 0-15,-10 2-3 16,-7 3-4-16,-10 6 23 15,0 4 10-15,5 12 14 16,1 7 12-16,9 12-19 16,0 6-9-16,8 3-9 15,1 0-7-15,9-2-5 16,6-5-2-16,6-9-5 16,5-1 6-16,5-7-34 0,-3-9-33 15,6-3-62-15</inkml:trace>
  <inkml:trace contextRef="#ctx0" brushRef="#br0" timeOffset="245364.1233">22587 14878 1547 0,'0'14'272'0,"1"13"-105"15,3 3-24-15,2-3-13 16,-1-6-26-16,2-5-38 15,-1-9-18-15,0-7-25 16,-1 1-6-16,-1-13-6 16,4-4-1-16,4-12-6 15,0 0-2-15,3 2-1 16,0 7-1-16,-2 11-1 16,0 5-2-16,-3 14 7 15,-3 5 7-15,-1 10 15 16,-3 0 8-16,0 0-5 15,-1-2-6-15,0-10-11 16,3 0-3-16,-1-13-2 16,6-3 0-16,2-7-6 0,1-7-1 15,0-4-2-15,-3 0-1 16,3 2 2-16,-5 3 0 16,2 8-2-16,-1 3 1 15,-1 11 2-15,2 6 6 16,-6 7 15-16,1 3 7 15,-3 0 2-15,-3 1-3 16,-1-4-9-16,1-1 65 16</inkml:trace>
  <inkml:trace contextRef="#ctx0" brushRef="#br0" timeOffset="246293.8302">22490 14262 1580 0,'7'2'274'0,"13"2"-148"15,8-1-51-15,20-3-20 16,6 0-8-16,5-2-58 16,0 0-61-16</inkml:trace>
  <inkml:trace contextRef="#ctx0" brushRef="#br0" timeOffset="246462.0968">22554 14403 1577 0,'11'2'294'0,"9"2"-125"16,27-1-115-16,10-1 2 0,14 3 400 15</inkml:trace>
  <inkml:trace contextRef="#ctx0" brushRef="#br0" timeOffset="247084.5961">23020 14552 1617 0,'5'8'301'0,"10"8"-158"16,7-1-17-16,12-7 12 15,0-8-12-15,1-9-49 16,-3-5-16-16,-10-16-22 16,-5-5-9-16,-11-11-12 15,-6-10-4-15,-10-6-6 16,-1-3-1-16,1-3-5 16,4 2-2-16,15 10-4 15,6 6-2-15,12 15-19 16,3 13-40-16,-1 12-81 0,1 9-79 15</inkml:trace>
  <inkml:trace contextRef="#ctx0" brushRef="#br0" timeOffset="247267.1076">23110 14299 1774 0,'3'0'411'0,"17"-1"-252"16,10-1-59-16,23-1-27 16,7 2-22-16,2-2-20 15,-2-1 59-15</inkml:trace>
  <inkml:trace contextRef="#ctx0" brushRef="#br0" timeOffset="247839.5844">23408 14513 1607 0,'-3'4'357'0,"0"7"-93"0,2 13-136 16,2 2-28-16,3 9-39 16,-3-2-19-16,1-1-19 15,-4-3-3-15,3-8-18 16,1-6-15-16,2-14-42 16,4-3-11-16,-1-13-4 15,3-3 9-15,0-5 19 16,2 1 5-16,4 2 2 15,0 0 4-15,3 10 19 16,-8-2 8-16,-4 6 4 16,-5 3 4-16,-9 3 13 15,-4 5 9-15,-6 4 21 16,0 4 7-16,1 0 8 16,3 1-2-16,6 0-14 0,8-2-9 15,14 1-19-15,6-1-6 16,12-3 7-16,2-2-17 15,3-5-218-15</inkml:trace>
  <inkml:trace contextRef="#ctx0" brushRef="#br0" timeOffset="248918.2524">23949 14113 1546 0,'-8'8'325'15,"-4"4"-56"-15,-7 18-107 16,-7 8-33-16,6 20-56 15,-6 7-22-15,9 5-21 16,2-4-8-16,1-16-15 0,7-8-8 16,7-19-30-16,6-11-30 15,1-12-63-15,3-10-18 16,1-12-49-16,-2-7 3 16</inkml:trace>
  <inkml:trace contextRef="#ctx0" brushRef="#br0" timeOffset="249166.8482">23902 14150 794 0,'3'-15'569'0,"3"-12"-285"16,0 11-12-16,-4 16-81 16,0 4-25-16,7 19-89 15,4 6-30-15,12 10-24 16,14 5-5-16,7 2-5 16,2 1-1-16,3-5-3 15,-7-2 0-15,-12-12-1 16,-8-6-2-16,-20-11 2 15,-8-6-1-15,-29-5 2 16,-13 0 0-16,-21 1-2 16,-6 3 2-16,2-3-2 15,11 3 0-15,12-4 2 16,13-1-11-16,21 0-59 16,6-1-33-16</inkml:trace>
  <inkml:trace contextRef="#ctx0" brushRef="#br0" timeOffset="249448.4335">24310 14254 1597 0,'3'7'375'16,"-3"3"-31"-16,6 16-190 15,10 4-32-15,3 10-26 16,8 2-24-16,3-2-33 16,-2-3-10-16,-3-10-39 15,-1-3-22-15,-2-13-91 16</inkml:trace>
  <inkml:trace contextRef="#ctx0" brushRef="#br0" timeOffset="249667.0551">24536 14316 1543 0,'-10'1'340'0,"-6"3"-40"16,-7 10-88-16,-8 3-29 16,-3 12-57-16,-2 8-31 15,1 8-44-15,2-4-18 16,7 0-21-16,1-10-16 16,9-15 256-16</inkml:trace>
  <inkml:trace contextRef="#ctx0" brushRef="#br0" timeOffset="256081.0865">24129 13596 1583 0,'0'0'312'16,"0"3"-118"-16,3 5-24 15,2 7-49-15,-1 5-17 16,1 8-40-16,0 3-15 16,-2 1-22-16,1 3-9 0,-3-4-3 15,-1-5-27-15,0-4-133 16,-3-10-189-16</inkml:trace>
  <inkml:trace contextRef="#ctx0" brushRef="#br0" timeOffset="256278.01">24314 13615 1688 0,'-2'-4'424'16,"0"-4"-135"-16,3 10-135 15,1 8-15-15,-1 12-59 16,3 11-24-16,-1 7-28 16,2 5-9-16,3 7-7 15,-1-6-12-15,1-9-41 16,-5-10 327-16</inkml:trace>
  <inkml:trace contextRef="#ctx0" brushRef="#br0" timeOffset="256756.1024">23515 13049 1499 0,'2'0'296'0,"1"0"15"15,15 11-140-15,10 7-41 16,15 6-36-16,5 2-23 15,2 4-27-15,-3 2-14 16,-15 6-4-16,-10 4 1 16,-8-1-109-16,-5-4-116 15</inkml:trace>
  <inkml:trace contextRef="#ctx0" brushRef="#br0" timeOffset="256940.1399">23897 12965 1581 0,'-9'4'352'0,"-19"7"-54"16,-4 12-67-16,-13 7-97 15,-8 12-22-15,-6 11-63 16,-3-3-22-16,10 6-16 16,10-8-2-16,18-10-60 15,12-7-72-15,16-18 215 16</inkml:trace>
  <inkml:trace contextRef="#ctx0" brushRef="#br0" timeOffset="257443.4286">23861 13266 1129 0,'6'0'351'16,"4"4"-168"-16,1 4-22 0,-1 8-7 16,-4 4-11-16,-5 4-19 15,-1 1-16-15,2-6-44 16,-2-1-17-16,3-7-22 15,-3-10-7-15,2-9-6 16,3-9-2-16,5-8-8 16,6-3-2-16,5 3-3 15,1 3 0-15,1 7 0 16,-6 7 1-16,-3 8 0 16,-4 3 1-16,-5 9 10 15,0 2 5-15,-5 2 5 16,-2 2 2-16,1-3-6 15,1-6-5-15,4-6-3 16,0-4-1-16,9-14-5 16,1 1 0-16,4-2-3 15,1 2 0-15,-4 11-2 0,-3 3 0 16,-4 13 3-16,-2 7 1 16,-5 6 3-16,-1 3 2 15,0-5 17-15,0-4-11 16</inkml:trace>
  <inkml:trace contextRef="#ctx0" brushRef="#br0" timeOffset="257775.0508">24480 13288 1327 0,'-5'10'271'0,"-10"13"-41"16,-6 2-47-16,-2-2-82 15,-4-5-20-15,0-10-46 16,5-6-8-16,1-8-14 16,4-7-3-16,11 0-7 15,2-3-4-15,9 2-5 16,5 0-3-16,2 5 0 15,3 8 7-15,-2 7 18 16,-2 10 16-16,0 10 18 16,-3 3 2-16,2 4-15 15,4-2-9-15,1-3-7 0,0-6 1 16</inkml:trace>
  <inkml:trace contextRef="#ctx0" brushRef="#br0" timeOffset="257973.5259">24548 13302 1560 0,'3'0'342'0,"4"7"10"16,3 3-156-16,8 11-90 16,3 2-3-16,3 3-55 15,-1 0-20-15,0 0-15 16,-1-4-29-16,-3-10-92 15,-3-5-58-15</inkml:trace>
  <inkml:trace contextRef="#ctx0" brushRef="#br0" timeOffset="258116.1388">24750 13320 1499 0,'-13'6'320'16,"-10"6"-1"-16,-1 7-94 15,-4 3-48-15,-3 5-80 0,0 0-30 16,5 2 63-16,4-2-319 16</inkml:trace>
  <inkml:trace contextRef="#ctx0" brushRef="#br0" timeOffset="277510.4163">1776 15985 1342 0,'-1'-13'284'16,"1"-11"-22"-16,4 13-59 15,5 15-9-15,5 18-51 0,4 11-28 16,1 37-12-16,-3 11-15 15,-2 25-32-15,-5 5-13 16,-4-18-24-16,2-7 2 16,1-30-63-16,-1-13-91 15,3-20 32-15</inkml:trace>
  <inkml:trace contextRef="#ctx0" brushRef="#br0" timeOffset="277804.9442">2165 16109 1478 0,'-8'9'250'0,"-12"11"-61"15,-8 1-39-15,-9 10-51 16,-6-1-19-16,-12 8-26 15,4 2-14-15,6 4-23 16,8-1-5-16,26-7-4 16,11-4 15-16,32-15 25 15,18-1 9-15,21-8 3 16,9-2-7-16,2 1-28 16,-7-4 13-16,-7 2-85 15,-11 3 390-15</inkml:trace>
  <inkml:trace contextRef="#ctx0" brushRef="#br0" timeOffset="278243.4496">2465 15860 1617 0,'0'16'325'0,"1"22"-160"15,0 3-31-15,2-1-52 16,1-4-22-16,-1-9-40 16,6-4-7-16,-4-15-4 15,-1-3 1-15,-4-15 2 0,-8-10-2 16,0-4 0-16,-4-6-2 16,3 2-3-16,0 3 0 15,7-1 1-15,3 7 9 16,6 0 4-16,8 6 1 15,16 5-4-15,2-1-8 16,10 6 1-16,0 0-11 16,-2 7 368-16</inkml:trace>
  <inkml:trace contextRef="#ctx0" brushRef="#br0" timeOffset="278613.2138">2779 16433 1602 0,'3'6'379'0,"6"1"-70"16,26 0-145-16,16 0-32 15,19-5-60-15,6 0-25 16,0-1 76-16,-3-6-487 16</inkml:trace>
  <inkml:trace contextRef="#ctx0" brushRef="#br0" timeOffset="279022.1295">3638 15986 1609 0,'0'-1'389'0,"-4"-1"-94"16,3 20-137-16,1 14-47 15,6 29-56-15,3 9-9 16,3 30-19-16,-2-1-4 16,1-5-7-16,2-5-13 0,-1-33-44 15,-1-9-35-15,0-28-50 16</inkml:trace>
  <inkml:trace contextRef="#ctx0" brushRef="#br0" timeOffset="279287.4136">4000 16125 1469 0,'-18'8'267'16,"-14"7"-21"-16,-13 7-131 15,-3 3 19-15,-5 7-37 16,0 0-16-16,8 5-19 15,8 1-45-15,16-5-17 16,14 4 0-16,20-9 2 0,11 0 6 16,23-7 10-1,12 0-2-15,15-4-2 0,1-2-1 16,-6-6-22-16,-8-8 41 16</inkml:trace>
  <inkml:trace contextRef="#ctx0" brushRef="#br0" timeOffset="279677.2208">4326 15921 1360 0,'-2'5'286'0,"-8"9"57"15,1 6-128-15,-2 9-80 16,-3 3-27-16,-4 5-51 16,6-3-19-16,3-4-24 15,3-8-5-15,8-13-3 16,2-7 0-16,3-13 0 16,3-9 0-16,1-5 1 15,-1-10-3-15,0-1-1 16,-2 1-1-16,-1 0-1 15,1 6 0-15,-2 8-1 16,0 6 2-16,-1 14 5 16,5 11 1-16,3 10 5 0,6 8 0 15,3 9-2-15,1-4-3 16,0 4-2-16,1 5 3 16,-4-8-38-16,-5-1-37 15</inkml:trace>
  <inkml:trace contextRef="#ctx0" brushRef="#br0" timeOffset="279828.061">4265 16035 1655 0,'7'4'372'0,"11"-3"-145"15,12 3-123-15,16-1-24 16,4-3 12-16</inkml:trace>
  <inkml:trace contextRef="#ctx0" brushRef="#br0" timeOffset="280292.1385">5191 16183 1530 0,'0'-4'317'0,"0"6"-50"16,0 8-46-16,0 21-98 16,0 15-34-16,5 20-25 15,1 5-19-15,-2 4-20 16,-2-7-4-16,-1-23-60 16,1-8 375-16</inkml:trace>
  <inkml:trace contextRef="#ctx0" brushRef="#br0" timeOffset="280441.2526">5036 16408 1750 0,'16'3'420'16,"31"2"-222"-16,12-3-85 16,23-2-48-16,7 0-23 15,-7-5 67-15,0 0-186 16</inkml:trace>
  <inkml:trace contextRef="#ctx0" brushRef="#br0" timeOffset="280985.3891">5941 16123 1504 0,'15'-17'297'0,"14"-9"-53"15,0 10-56-15,3 8-16 16,-3 17-69-16,-4 4-22 16,-11 20-21-16,-7 10-14 15,-9 13-14-15,-3 9-8 16,-1 1-12-16,5-3-5 16,7-10-3-16,4-6-2 15,8-13-2-15,3-10 0 0,7-15-9 16,3-8-12-16,5-14-28 15,1-12-21-15,-3-11-21 16,2-12 12-16,-5-11 27 16,-10 1 20-16,-6-11 29 15,-5 3 5-15,-4 14 40 16,0 6 19-16,-11 25 36 16,-2 12 15-16,-2 18-31 15,-2 13-16-15,7 19-30 16,2 9-8-16,1 17-11 15,7 6-3-15,2-1 1 16,5 1-2-16,6-11 266 16</inkml:trace>
  <inkml:trace contextRef="#ctx0" brushRef="#br0" timeOffset="281354.6373">6795 16530 1368 0,'-11'-5'256'0,"-16"-1"-18"15,1 1-37-15,3 5-68 16,1 0-35-16,11 5-66 16,8 5-14-16,15 2-18 15,12 7-2-15,13 2-7 16,1 3 6-16,-10 9 41 16,-6 3 13-16,-17 3 25 15,-12-2 12-15,-16-5-24 16,-6-9-8-16,-11-20-17 15,5-8-10-15,5-24-15 16,6-8 92-16</inkml:trace>
  <inkml:trace contextRef="#ctx0" brushRef="#br0" timeOffset="281853.4514">6941 15972 1459 0,'-2'9'250'16,"4"10"-55"-16,0 13-87 15,1 2-21-15,2 3-24 16,-5-3-3-16,0-8-22 16,3-3-7-16,2-12-6 0,0-9 0 15,-2-12 6-15,1-8 7 16,-7-8 1-16,2-2 2 16,1-5-1-16,-2-4-3 15,2 6-1-15,4-3-9 16,6 11-10-16,5 6-8 15,18 6 12-15,4 9-16 16,18 8-94-16</inkml:trace>
  <inkml:trace contextRef="#ctx0" brushRef="#br0" timeOffset="282103.9434">7212 16382 1581 0,'10'0'353'0,"22"0"-50"16,13 0-123-16,14 0-75 15,1 1-37-15,-2 6-9 16,-7 0 71-16</inkml:trace>
  <inkml:trace contextRef="#ctx0" brushRef="#br0" timeOffset="282686.9162">8027 16092 1358 0,'5'-14'233'0,"6"-17"-33"16,1 3-12-16,6 15-29 15,-3 1-4-15,1 13-75 16,-1 8-21-16,-7 20-18 15,-5 11-8-15,-6 21-10 16,-6 7-5-16,2 11-12 0,6 2-2 16,11-12-1-16,11-5-1 15,10-21 2-15,5-13 0 16,4-20 1-16,-1-10 0 16,-2-21 1-16,-2-6-2 15,-9-20-1-15,1-9-1 16,-4-8-4-16,-5-8-2 15,-6 6 4-15,-11 8-3 0,-7 18 10 16,-4 13 13-16,3 27 10 16,-1 10 5-16,2 24 2 15,4 11-10-15,2 21-7 16,5 8-4-16,14 7-8 16,-2-4 1-16,9-11-35 15,-1-10-3-15</inkml:trace>
  <inkml:trace contextRef="#ctx0" brushRef="#br0" timeOffset="290634.3599">8834 16546 1234 0,'-14'-3'314'0,"-14"-4"-88"15,-2 7-32-15,2 2-85 16,7 5-26-16,15 11-51 16,10 2-20-16,22 4-13 15,8 5 7-15,3-4 21 16,1 5 2-16,-18 0 32 15,-12-1 0-15,-14-1-3 16,-18-6 1-16,-9-19-22 16,-4-9-8-16,-1-26 17 15,9-11-556-15</inkml:trace>
  <inkml:trace contextRef="#ctx0" brushRef="#br0" timeOffset="291119.2565">8847 16024 1589 0,'-1'9'306'0,"-11"9"-145"16,-2 8-24-16,5 9-62 15,-8-5-22-15,10 4-35 16,4-2-8-16,0-15-5 15,8-4 3-15,0-21-2 16,5-13 2-16,5-12-2 16,-5-6 0-16,5-3-1 0,-9 3 0 15,-2-1-2-15,1 6 0 16,0 7 11-16,0 5 6 16,3 18 9-16,-1 6 3 15,2 16-9-15,8 5-7 16,5 11-9-16,-1 3-2 15,-3 3 0-15,-3 4-1 16,-3-4-6-16,-3-7-23 16,-4-6 390-16</inkml:trace>
  <inkml:trace contextRef="#ctx0" brushRef="#br0" timeOffset="291265.9059">8823 16092 1686 0,'16'3'376'16,"11"4"-197"-16,13-1-106 15,11-3 34-15</inkml:trace>
  <inkml:trace contextRef="#ctx0" brushRef="#br0" timeOffset="291954.9562">9793 16189 1465 0,'-6'0'264'15,"-2"-2"-46"-15,2 19-80 16,-1 9-29-16,8 19-53 16,4 9-19-16,3 2-20 15,6-2 14-15,-5-12-59 16,-1-7-43-16</inkml:trace>
  <inkml:trace contextRef="#ctx0" brushRef="#br0" timeOffset="292087.6034">9621 16406 1741 0,'18'3'393'0,"35"-1"-239"16,11-1-62-16,19-1-11 15,7-1 336-15</inkml:trace>
  <inkml:trace contextRef="#ctx0" brushRef="#br0" timeOffset="296714.7746">10533 16401 1172 0,'-8'17'295'0,"-6"25"-182"15,7 4-19-15,16 4-11 16,10-1 1-16,11-12 0 15,8-9 0-15,4-17-4 16,0-12 3-16,-4-20-5 16,-6-11-8-16,-12-21-15 15,-6-11-4-15,-12-14-18 16,-2-10-9-16,-3-2-12 16,-1 2-4-16,3 10-5 15,4 19-4-15,15 19-4 16,0 11-1-16,13 19-8 15,4 4-30-15</inkml:trace>
  <inkml:trace contextRef="#ctx0" brushRef="#br0" timeOffset="296895.2386">10659 16307 1612 0,'3'0'321'16,"16"1"-152"-16,13-1-67 16,13-3-39-16,10 0-27 15,7 3 12-15,-4 1-14 16</inkml:trace>
  <inkml:trace contextRef="#ctx0" brushRef="#br0" timeOffset="297243.0011">10988 16524 1529 0,'5'8'304'16,"1"6"-73"-16,-2 10-84 15,-1 8-19-15,-3 1-62 16,-2-2-14-16,1-6-22 15,1-7-13-15,3-16-15 16,4-6-15-16,5-13-25 16,2-8-4-16,7-5 3 0,-3 2 14 15,2 5 20-15,-2 6 4 16,-6 13-1-16,-9 7 11 16,-13 12 24-16,-9 5 6 15,-8 6 9-15,3 0-9 16,10-4-19-16,10-1-7 15,18-10-5-15,8-4-4 16,15-4-2-16,4-1 27 16,2-2 341-16</inkml:trace>
  <inkml:trace contextRef="#ctx0" brushRef="#br0" timeOffset="297659.3635">11441 16319 1688 0,'2'1'390'0,"0"0"-159"0,2 5-168 16,-4-6 7-16</inkml:trace>
  <inkml:trace contextRef="#ctx0" brushRef="#br0" timeOffset="297898.7231">11743 16227 1590 0,'11'17'352'0,"12"13"-74"16,15 19-155-16,3 4-19 16,7 5-57-16,-6 0-18 15,-9-10-25-15,-7-9-23 16</inkml:trace>
  <inkml:trace contextRef="#ctx0" brushRef="#br0" timeOffset="298078.2418">12080 16163 1615 0,'-24'12'428'15,"-19"6"-6"-15,-3 13-231 16,-2 9-38-16,4 6-75 16,1 6-28-16,11 1-28 15,11-2-28-15,10-8 38 16,3-11-511-16</inkml:trace>
  <inkml:trace contextRef="#ctx0" brushRef="#br0" timeOffset="298695.197">12162 16488 1491 0,'9'12'256'16,"5"9"-67"-16,-2 6-77 15,-6 4-1-15,-4 4-39 16,-4-4-31-16,0-7-19 15,0-6-6-15,2-16-5 16,2-6-2-16,5-15-3 16,2-4 0-16,3-9-5 15,4 0 0-15,1 13-1 16,1 3-2-16,-1 16 7 16,-9 5 13-16,-2 12 16 15,-7 2 2-15,-5 3-4 16,2 3-10-16,-5-8-14 0,8-2-2 15,1-14-10-15,5-7-11 16,8-11-10-16,-2-5-1 16,5-5 5-16,2 3 11 15,3 6 8-15,4 5-1 16,-6 15 1-16,-4 4 7 16,-9 14 11-16,-6 4 2 15,-2 2 2-15,1 3 19 16,1-5 352-16</inkml:trace>
  <inkml:trace contextRef="#ctx0" brushRef="#br0" timeOffset="298979.647">12804 16522 1425 0,'-2'10'289'0,"-11"11"58"16,-1 2-73-16,-5 9-122 15,-4-4-41-15,-4-5-80 16,-1-7-13-16,2-12-9 16,2-7-17-16,10-11-30 15,2-4-14-15,9-9-3 16,7 4 14-16,3 0 23 16,5 3 9-16,8 15 15 15,-4 5 10-15,8 13 17 0,7 10 6 16,-6 6-9-16,4 1-6 15,-3 2 11-15,-9-2 10 16,4-8-278-16</inkml:trace>
  <inkml:trace contextRef="#ctx0" brushRef="#br0" timeOffset="299126.2544">12919 16525 1595 0,'6'0'354'0,"11"6"-76"16,5 6-104-16,3 8-88 15,1 6-29-15,-4 0-43 16,0 4 24-16,-7-3-76 16,-2-8 40-16</inkml:trace>
  <inkml:trace contextRef="#ctx0" brushRef="#br0" timeOffset="299246.1225">13052 16507 1865 0,'-17'16'493'0,"-26"17"-327"16,-1 5-49-16,10 3-31 16,5-6 263-16</inkml:trace>
  <inkml:trace contextRef="#ctx0" brushRef="#br0" timeOffset="299606.0454">13390 16114 1441 0,'4'-4'282'0,"11"0"85"15,14 4-149-15,24 1-122 16,11 2-16-16,8 4-64 15,-4 0 14-15,-12 1-26 16,-8 1 280-16</inkml:trace>
  <inkml:trace contextRef="#ctx0" brushRef="#br0" timeOffset="299771.1536">13468 16235 1753 0,'6'2'410'16,"20"1"-247"0,-12-1-64-16,0 0-24 0,54 3-39 15,25-4 24-15,10-1 316 16</inkml:trace>
  <inkml:trace contextRef="#ctx0" brushRef="#br0" timeOffset="300174.0773">14412 15913 1557 0,'-19'-7'276'0,"-25"-2"-130"15,-2 10-29-15,4 19-30 0,7 11-26 16,12 16-28-16,6 4-2 16,19 8-9-16,7-4-2 15,23-7 8-15,12-5 11 16,23-21 19-16,11-12 3 15,6-21-8-15,-2-12-8 16,-27-19-20-16,-20-9 1 16,-27-4-1-16,-17-3-3 0,-20 8-8 15,-9 6-6-15,-18 14-2 16,0 10-15-16,9 16-52 16,9 6 381-16</inkml:trace>
  <inkml:trace contextRef="#ctx0" brushRef="#br0" timeOffset="300316.7192">14543 15956 1493 0,'2'-3'378'16,"-2"0"121"-16,-16 24-255 16,-12 9-34-16,-25 30-117 15,-8 16-15-15,-1 14 128 16</inkml:trace>
  <inkml:trace contextRef="#ctx0" brushRef="#br1" timeOffset="305629.1773">1784 16813 1258 0,'-12'9'248'0,"-10"8"-148"16,6-1-33-16,12-14-27 16,8-5-3-16,22-23-5 15,13-12-2-15,29-23 16 16,13-11 4-16,21-28-2 16,16-9-2-16,18-12-11 0,0 1-11 15,-7 15-14-15,-14 9-4 16,-25 20-1-16,-8 11-1 15,-17 15 0-15,-7 12-1 16,-22 10-3-16,-27 16-11 16,2 0-20-16,-6-2-4 15,-11 0 2-15,-9 6 10 16,-2 6 18-16,-2-3 5 0,2 2-1 16,5 2 0-16,7 1-1 15,4 1-3-15,13 4 0 16,4 0 4-16,7 3 9 15,1 2 8-15,-10 4 10 16,-2 1 0-16,-8 1-4 16,-4-1 6-16,1-5 13 15</inkml:trace>
  <inkml:trace contextRef="#ctx0" brushRef="#br1" timeOffset="305893.4704">3208 15642 1574 0,'2'-7'240'15,"3"-1"-171"-15,4 5-72 0,2 6-2 16,-3 10-2-16,0 4-3 16,2 6 25-16,1-1 18 15,6-3 16-15,3-6 7 16,5-10-19-16,1-7-2 15,-5-17 11-15,-4-10 17 16,-4-11 5-16,-4-2-12 16,-5 2-29-16,-2 8-12 15,-14 22-6-15,-13 20-190 16</inkml:trace>
  <inkml:trace contextRef="#ctx0" brushRef="#br1" timeOffset="307003.1392">3453 15512 823 0,'1'-8'533'0,"-1"0"-319"16,-11-2-31-16,-3 1 21 15,-17 13-32-15,-5 1-8 16,-4 7-68-16,-2 4-34 0,18 3-15 16,14 7 346-16</inkml:trace>
  <inkml:trace contextRef="#ctx0" brushRef="#br1" timeOffset="313725.8626">7887 16886 829 0,'-23'21'365'0,"-21"13"-203"15,13-14-79-15,29-27-41 16,16-17-2-16,31-28 9 16,24-14-12-16,36-20 13 15,23-12 12-15,30-27 10 16,17-5 6-16,15-5-21 16,-8 1-19-16,-10 26-29 15,-27 11-4-15,-34 28 1 16,-14 14-19-16,-36 25-67 15,-12 10-33-15,-30 12-55 0,-16 7-28 16</inkml:trace>
  <inkml:trace contextRef="#ctx0" brushRef="#br1" timeOffset="313877.458">9352 15671 575 0,'10'-7'369'15,"13"-5"-55"-15,3 1-148 0,6 8-80 16,-5 3-10-16,-10 11 7 15,-7 6 2-15,-13 9-27 16,-3 0-5-16,-5-5-59 16,1-1-96-16</inkml:trace>
  <inkml:trace contextRef="#ctx0" brushRef="#br1" timeOffset="313980.6785">9742 15665 1123 0,'8'-8'219'0</inkml:trace>
  <inkml:trace contextRef="#ctx0" brushRef="#br1" timeOffset="314159.2144">9825 15574 589 0,'-5'5'475'0,"-7"7"-93"0,-2 6-240 16,0 4-44-16,4 2-24 15,13-2-38-15,6-3 5 16,17-5 20-16,4-5 11 15,10-12 3-15,2-11-13 16,-3-11-17-16,-7-3-3 16,-24-3 5-16,-10 4-4 15,-28 9-15-15,-9 8-11 16,-12 13-11-16,1 5-16 16</inkml:trace>
  <inkml:trace contextRef="#ctx0" brushRef="#br0" timeOffset="326910.9305">1660 17611 1494 0,'-13'3'289'16,"-10"-1"-35"-16,17-2-87 16,10 1-19-16,29-1-57 15,15 0-30-15,34-2-24 16,16-4 7-16,6 0 160 16</inkml:trace>
  <inkml:trace contextRef="#ctx0" brushRef="#br0" timeOffset="327295.7225">2201 17635 1489 0,'2'2'310'16,"5"0"8"-16,20-1-127 16,17-1-26-16,28-1-84 15,9-7-23-15,7 7-34 16,-6-2 5-16,-16 5-79 16,-6 7-81-16</inkml:trace>
  <inkml:trace contextRef="#ctx0" brushRef="#br0" timeOffset="327595.9895">2484 17316 1449 0,'1'-26'252'0,"7"-19"-42"0,-2-4-78 15,-5 3-15-15,-1 9-22 16,-3 7-12-16,-1 20-10 16,4 9-14-16,-2 18-25 15,-1 12-7-15,6 23-19 16,-1 12-3-16,8 12 12 15,6 3-8-15</inkml:trace>
  <inkml:trace contextRef="#ctx0" brushRef="#br0" timeOffset="328016.9059">2218 17901 1664 0,'3'-6'364'15,"7"-11"-158"-15,10-3-64 16,21-3-43-16,12-1-20 15,15 10-37-15,-1 6-9 16,-20 20 2-16,-12 13-2 16,-27 13 5-16,-8 2-1 0,-14 7-10 15,-3-6-6-15,-12-1-7 16,-7-5-1-16,-2-18-5 16,-8-2-10-16,6-17-18 15,4-2-9-15,10-9-8 16,13-3 6-16,12 1 9 15,8-1 8-15,13 8 9 16,8 5 5-16,14 10 14 16,0 2 3-16,6 6 0 15,-1 1 0-15,-9-5 305 16</inkml:trace>
  <inkml:trace contextRef="#ctx0" brushRef="#br0" timeOffset="328645.8949">2986 17461 1522 0,'5'7'277'0,"14"12"-60"15,-5 6-29-15,-8 15-45 16,0 5-27-16,-8 3-50 16,-3-6-19-16,1-13-22 15,4-10-7-15,-1-21-4 16,1-9-1-16,4-19-5 16,4-6-4-16,5-6-3 15,3 1-1-15,2 5-2 16,2 9 1-16,-2 14-3 15,2 11 4-15,-6 18 11 16,-4 7 5-16,-5 8 6 16,-3 6-4-16,-2 1-8 0,-2 1-4 15,3-5-9-15,2-11-12 16,6-20-27-16,3-9-7 16,2-20 4-16,-2-4 13 15,5-6 24-15,-1 2 8 16,4 5 0-16,1 1 0 0,-1 15 7 15,-1 9 15-15,-5 18 27 16,-1 11 9-16,-7 8-1 16,-3 9-12-16,-3 3-22 15,-1-2 5-15,3-10 280 16</inkml:trace>
  <inkml:trace contextRef="#ctx0" brushRef="#br0" timeOffset="329184.6281">3603 17460 1316 0,'-2'-1'293'0,"-2"4"-10"15,3 8-80-15,-1 10-72 16,1 6-20-16,-2 11-17 16,3 2-9-16,3 3-31 15,-1 0-6-15,8-10-26 16,1-5-6-16,12-15-3 16,4-7 0-16,6-19 2 15,4-6 1-15,-4-16-3 16,-4-5 1-16,-10 0-3 15,-6 1-2-15,-8 8-2 16,-5 4-2-16,-4 15-2 16,-1 7-2-16,-6 11 3 15,2 9 7-15,2 8 9 16,2 2 1-16,8 14-4 0,0-2-7 16,8 6-7-1,0-3-3-15,2-9 292 0</inkml:trace>
  <inkml:trace contextRef="#ctx0" brushRef="#br0" timeOffset="329539.6245">4028 17784 1684 0,'-11'13'382'0,"-9"13"-184"15,4 7-55-15,0-3-71 16,2-3-21-16,8-8-29 16,-2-5-8-16,8-9-10 15,10-6 1-15,6-12-1 16,-6-4 0-16,2-8 0 16,3-4-2-16,-11-2 1 15,9 2-1-15,0 7-2 16,-11 5 13-16,6 16 27 15,1 1 9-15,-4 7 14 16,6 9-8-16,-5 5-21 16,3 5-7-16,5 2-14 15,-2-2-3-15,2-3-15 16,-4-2-23-16,-4-6-69 16,1-2-49-16</inkml:trace>
  <inkml:trace contextRef="#ctx0" brushRef="#br0" timeOffset="329683.2607">3964 17898 1597 0,'6'0'346'16,"4"-2"-123"-16,7 1-64 16,12-6-89-16,3-5-21 0,9-1 102 15</inkml:trace>
  <inkml:trace contextRef="#ctx0" brushRef="#br0" timeOffset="330244.4675">4245 17302 1368 0,'-15'3'272'0,"-17"-1"8"16,1-4-66-16,5-18-81 16,8-3-52-16,12-7-68 15,6-4-12-15,14 9-9 16,5 6 2-16,8 9 8 15,7 8 3-15,1 5-1 16,-2 8 8-16,-13 12 20 16,-7 6 9-16,-15 10 10 15,-10 0-6-15,-11 3-22 16,-1-3-6-16,-1-8-7 16,4-6 1-16,10-10-4 15,7-7 3-15,13-3 11 16,4-5 5-16,12-2 7 15,4-2-1-15,8 3-14 16,5 1-5-16,-1 1 37 16,-3 2 270-16</inkml:trace>
  <inkml:trace contextRef="#ctx0" brushRef="#br0" timeOffset="330938.7407">5030 17398 1369 0,'0'0'284'16,"1"1"-2"-16,-1 16-62 16,3 16-20-16,-2 16-62 15,0 10-30-15,0 10-47 16,-1-8-16-16,3-8-28 16,0-9-5-16,3-17-44 15,1-12-37-15,-2-19-189 16</inkml:trace>
  <inkml:trace contextRef="#ctx0" brushRef="#br0" timeOffset="331085.0764">4884 17622 1497 0,'8'0'269'16,"13"-2"-29"-16,8 0-47 15,19-1-36-15,7-4-37 16,14 6-66-16,4 1 24 15</inkml:trace>
  <inkml:trace contextRef="#ctx0" brushRef="#br0" timeOffset="331756.8553">5856 17365 944 0,'4'-14'423'0,"9"-16"-259"16,2-4-54-16,-6-5-2 15,2-1 1-15,-4 3-2 16,-7 1-6-16,1 10-18 16,-1 7-1-16,0 11-4 15,-4 7-6-15,2 15-20 16,-3 9-12-16,5 19-19 0,5 9-6 15,5 13-11 1,5 1-1-16,4-4 1 0,-2-4 8 16,0-14-51-16,-3-5-41 15</inkml:trace>
  <inkml:trace contextRef="#ctx0" brushRef="#br0" timeOffset="331935.3686">5640 17554 1693 0,'12'5'365'0,"22"3"-215"15,18 0-18-15,28-10-26 16,5-4-30-16,7 1-39 16,-4-3-6-16,-13 6-25 15,-6 2-51-15</inkml:trace>
  <inkml:trace contextRef="#ctx0" brushRef="#br0" timeOffset="332345.2791">5810 17865 1442 0,'1'-17'205'15,"11"-20"-38"-15,13 1-21 16,13 2-13-16,8 10 16 16,2 17-60-16,0 11-18 15,-13 20-23-15,-6 12-12 0,-23 13-6 16,-11 2-3-16,-18 6-9 15,-2-8-1-15,-5-15-7 16,1-3-9-16,6-23-26 16,-2-11-10-16,3-14-14 15,4-8 1-15,9-4 20 16,11 1 6-16,16 9 15 16,5 3 10-16,9 13 23 15,-5 9 8-15,3 9 12 16,-3 8-4-16,0 14-17 15,2-4 5-15,-2-5 341 16</inkml:trace>
  <inkml:trace contextRef="#ctx0" brushRef="#br0" timeOffset="333422.4718">6281 17205 1391 0,'-1'13'234'16,"-2"4"-57"-16,3 24-94 0,6 6-5 16,3 14-14-16,-1 9-11 15,3 3 7-15,-5-4-23 16,0-9-21-16,-1-11-5 15,-3-18-1-15,-1-8-2 16,-1-13-18-16,-3-6-20 16,5-10-28-16,4-5-4 15,12-13 5-15,4-3 12 0,7-8 21 16,-2 0 11 0,1 3 10-16,2 3 2 0,-9 12 4 15,-6 3 11-15,-13 14 34 16,-9 6 14-16,-11 11 22 15,-6 6 10-15,-11 5-11 16,0 4-14-16,9-2-25 16,-3-1-11-16,23-5-16 15,6-5 3-15,12-5 2 16,15-8-1-16,8-1-7 16,4-4 5-16,1 0 354 15</inkml:trace>
  <inkml:trace contextRef="#ctx0" brushRef="#br0" timeOffset="333795.9673">6786 17412 1601 0,'4'8'340'16,"6"9"-110"-16,20 17-124 16,13 4-12-16,2 11-33 15,1 0-11-15,-13 1-15 16,-5-1-7-16,-5-15-89 16,-2-5-12-16</inkml:trace>
  <inkml:trace contextRef="#ctx0" brushRef="#br0" timeOffset="333967.0034">7095 17435 1672 0,'-15'11'393'0,"-19"15"-136"0,-2 6-67 16,-1 5-68-16,-1 2-31 15,3 6-55-15,5-6-16 16,10-1-26-16,2-3-27 15,11-14-281-15</inkml:trace>
  <inkml:trace contextRef="#ctx0" brushRef="#br0" timeOffset="334513.5428">7163 17797 1670 0,'5'3'349'0,"2"10"-208"0,-3 8-25 15,-1 6-35-15,-5 6-19 16,-3-5-25-16,1-4-12 16,2-5-12-16,1-11-3 15,4-14-6-15,3-5-4 16,8-12-5-16,2-1 0 15,6 3 0-15,2 0 1 0,3 6 1 16,4 6 0-16,-12 10 0 16,3 6 3-16,-14 10 4 15,-5 5 3-15,-1 1 3 16,-10-1-1-16,2-6-3 16,-4-6-1-16,3-12-5 15,7-6-1-15,2-7-6 16,7-2-1-16,0 1 2 15,5 3 1-15,2 7 3 16,-6 6 1-16,-2 13 5 16,-6 8 3-16,-5 5 2 15,0 4 60-15</inkml:trace>
  <inkml:trace contextRef="#ctx0" brushRef="#br0" timeOffset="334976.0712">7725 17784 1444 0,'0'15'247'15,"-3"9"-52"-15,-8 10-57 16,-5-1-29-16,-7-3-10 15,-4-6-14-15,-1-9-25 16,3-4-7-16,4-16-32 16,6-3-6-16,11-8-6 15,1-5-3-15,9 2-5 16,3-3 0-16,10 6 2 16,4 3 1-16,2 13 3 15,2 7 0-15,-7 11 0 16,-1 4-1-16,-3 5 10 0,-2-2 0 15,-4-2-101-15,2-6-42 16</inkml:trace>
  <inkml:trace contextRef="#ctx0" brushRef="#br0" timeOffset="335128.7533">7871 17867 1691 0,'7'2'373'0,"10"8"-204"16,5 1-49-16,-1 7-32 15,1 3-30-15,-4 4-20 16,-1 0 4-16,-4-4-86 16,0-11-369-16</inkml:trace>
  <inkml:trace contextRef="#ctx0" brushRef="#br0" timeOffset="335251.0952">8023 17810 1734 0,'-7'11'428'0,"-10"14"-218"16,-4 10-51-16,0 2-97 16,-2 1-6-16,0-1 302 15</inkml:trace>
  <inkml:trace contextRef="#ctx0" brushRef="#br0" timeOffset="335788.3343">7480 17243 1452 0,'0'-10'221'0,"0"-10"-57"16,8-3-34-16,3 2-5 15,5 4-4-15,3 7-32 16,7 10-17-16,0 10-41 16,-4 8-9-16,-9 13 2 0,-12 2 0 15,-17 13-1-15,-7 0-2 16,-6-5-13-16,0-3-3 15,13-21-1-15,2-6-5 16,14-7-2-16,6-4 0 16,9 0-1-16,8 0 1 15,9 0 4-15,4 0 1 16,4 2 0-16,0 1 11 16,-9-3 363-16</inkml:trace>
  <inkml:trace contextRef="#ctx0" brushRef="#br0" timeOffset="338516.1121">8804 17390 844 0,'-3'-12'503'0,"1"-7"-299"15,-3-5-33-15,3-3 27 0,-1 11-5 16,-1 9-4-16,10 27-55 15,0 18-29-15,4 30-52 16,3 10-10-16,-4 4-18 16,3-4-8-16,-2-19-68 15,-2-14-38-15</inkml:trace>
  <inkml:trace contextRef="#ctx0" brushRef="#br0" timeOffset="338666.3876">8696 17492 1701 0,'10'3'386'0,"15"0"-205"15,15 0-60-15,13-7-54 16,7-3-32-16,12 1-9 16,-3-1 95-16</inkml:trace>
  <inkml:trace contextRef="#ctx0" brushRef="#br0" timeOffset="338999.6723">9388 17740 1534 0,'7'6'267'0,"13"2"-73"16,3-1-76-16,8-8 11 15,2-6-13-15,-6-10-20 16,-3-6-7-16,-9-8-17 16,-7-9-15-16,-6-7-19 15,-2-2-6-15,-3-14-16 16,-5-7-4-16,9-4-8 15,4-2-3-15,11 14-5 16,6 17-3-16,4 21-23 16,3 12-33-16,6 21 382 15</inkml:trace>
  <inkml:trace contextRef="#ctx0" brushRef="#br0" timeOffset="339161.2918">9475 17537 1654 0,'0'2'375'15,"12"1"-140"-15,9-3-102 16,26-1-85-16,13-3-4 0</inkml:trace>
  <inkml:trace contextRef="#ctx0" brushRef="#br0" timeOffset="339702.878">9762 17683 1519 0,'4'8'251'16,"2"10"-105"-16,8 6-18 0,-5 11-35 15,-1 1-17-15,-3-1-41 16,-5 1-8-16,-9-7-16 16,4-7-4-16,4-15-26 15,-2-7-14-15,8-15-29 16,2-7-2-16,-1-5 26 15,2-4 14-15,8 3 22 16,-8 4 2-16,4 8 1 16,-1 7 11-16,-17 9 18 15,2 2 14-15,-4 10 20 16,-5 5-1-16,10 4-4 16,-2-1-6-16,10-2-14 15,6-3-9-15,12-9-17 16,12-4 5-16,10-7 371 15</inkml:trace>
  <inkml:trace contextRef="#ctx0" brushRef="#br0" timeOffset="340479.4307">10167 17623 1465 0,'-3'2'282'0,"1"-2"1"15,1 0-96-15,1-1-77 16,0 0 43-16</inkml:trace>
  <inkml:trace contextRef="#ctx0" brushRef="#br0" timeOffset="341003.257">10481 17320 1596 0,'0'9'318'15,"9"23"-136"-15,10 11-24 16,18 9-34-16,9 5-21 0,4-1-38 15,2-8-11-15,-12-2-39 16,-13-6-30-16,-5-15-77 16,-7-5 111-16</inkml:trace>
  <inkml:trace contextRef="#ctx0" brushRef="#br0" timeOffset="341181.7857">10762 17398 2460 0,'-19'20'48'0,"-5"7"-12"15,-26 22 45-15,2 8-51 16,-1 0-13-16,8-3-4 16,8-4-16-16,17-19-61 15,6-9-39-15</inkml:trace>
  <inkml:trace contextRef="#ctx0" brushRef="#br0" timeOffset="341659.7294">10906 17668 1473 0,'-1'-4'268'0,"4"1"-5"16,0 4-93-16,-3-1-79 16,1 5-6-16,5 22-30 15,1 29-13-15,-11-26-9 16,0-6-13-16,4-8-12 16,0-6-2-16,6-14-2 15,-1-8 0-15,7-6-1 16,1-2-1-16,4 0-2 15,2 2 0-15,1 4 0 16,2 5 0-16,-5 9 0 16,-3 8 3-16,-6 8 9 15,-4-1 3-15,-4 2 4 16,-4-5-3-16,0-3-5 16,-2-2-1-16,2-8-3 15,4-2-3-15,5-10-6 0,6-2-2 16,6-6-5-16,2 0 3 15,8 5 1-15,-1 5-1 16,-5 15 3-16,-4 4 2 16,-7 12 8-16,-7 2 6 15,0 4 1-15,-3 2 13 16,3-7 146-16,4-3-531 0</inkml:trace>
  <inkml:trace contextRef="#ctx0" brushRef="#br0" timeOffset="342094.3349">11513 17642 1217 0,'-1'12'328'0,"-5"7"-111"15,-8 13-46-15,-4 2-22 16,-7 3-40-16,0-1-17 15,4-9-44-15,2-6-12 16,-1-18-17-16,5-9-5 16,5-16-1-16,6-3-4 15,9-1-6-15,3 4-2 16,5 7 0-16,-1 8 0 0,5 10 5 16,2 6 0-16,5 10-1 15,2 2 0-15,3 3 6 16,-2 4 3-16,-1-5-42 15,-3-6-438-15</inkml:trace>
  <inkml:trace contextRef="#ctx0" brushRef="#br0" timeOffset="342245.9296">11667 17735 1474 0,'3'0'326'15,"8"3"110"-15,0 11-262 16,4 0-49-16,5 8-61 15,-5 1-26-15,6 1-23 16,-6 4 4-16,-3-11-55 16,3-4-32-16</inkml:trace>
  <inkml:trace contextRef="#ctx0" brushRef="#br0" timeOffset="342363.6204">11831 17690 1633 0,'-8'15'423'0,"-15"7"-87"15,0 10-173-15,1 6-43 16,1-4 0-16,10 0 221 16</inkml:trace>
  <inkml:trace contextRef="#ctx0" brushRef="#br0" timeOffset="342765.6362">12256 17435 1679 0,'7'3'372'0,"20"0"-189"16,13 4-64-16,20-6-54 16,9-1-29-16,4-1-10 15,-8-3 34-15</inkml:trace>
  <inkml:trace contextRef="#ctx0" brushRef="#br0" timeOffset="342964.652">12345 17638 1522 0,'0'3'297'0,"6"5"-7"0,11 3-83 15,21-6-92-15,11 0-20 16,20-5-54-16,4-2 17 15,-4 2 307-15</inkml:trace>
  <inkml:trace contextRef="#ctx0" brushRef="#br0" timeOffset="343406.8328">13250 17288 1375 0,'-18'-3'293'0,"-12"-3"4"16,-7 7-86-16,-3 10-30 15,0 12-88-15,6 9-32 16,6 11-40-16,13 5-11 16,17 7-11-16,12-1-3 15,25-8 1-15,6-8 1 16,11-18 3-16,3-7 3 15,-3-16 4-15,3-12 2 0,-12-20 7 16,-9-4 2-16,-27-11 7 16,-15 0 0-16,-29 0-4 15,-12-2 7-15,-14 14-21 16,6 8 215-16</inkml:trace>
  <inkml:trace contextRef="#ctx0" brushRef="#br0" timeOffset="344267.533">13301 17345 1515 0,'0'-4'304'15,"0"0"-20"-15,-2 5 1 0,1-1-71 16,-5 13-36-16,-24 56-85 16,4-18-29-16,-6 13 226 15,-9 6-864-15</inkml:trace>
  <inkml:trace contextRef="#ctx0" brushRef="#br0" timeOffset="361064.6568">13892 17429 1599 0,'4'7'318'15,"14"3"-139"-15,12-2-28 0,26-3-45 16,8-2-29-16,5-3-42 16,1-1-6-16,-7-1-64 15,-5-1-46-15</inkml:trace>
  <inkml:trace contextRef="#ctx0" brushRef="#br0" timeOffset="361348.0757">14026 17567 1404 0,'4'0'253'0,"0"3"-25"16,25 2-74-16,6-2-13 15,16-1-47-15,9-3-30 16,2-1-42-16,2-1 1 15,-11 1-89-15,-4-1-103 0</inkml:trace>
  <inkml:trace contextRef="#ctx0" brushRef="#br0" timeOffset="361589.4347">14401 17345 1460 0,'11'0'259'0,"12"3"-13"16,4 8-40-16,-2 14-37 16,-4 6-27-16,-9 10-51 15,-9 1-22-15,-6-4-35 16,-8-1-35-16,-8-6-76 15,-1-5-41-15</inkml:trace>
  <inkml:trace contextRef="#ctx0" brushRef="#br0" timeOffset="361891.6221">13917 17348 1473 0,'-12'11'257'0,"-13"12"-32"15,3 9-61-15,7 12-20 16,3 2-26-16,19 12-44 16,8-4-20-16,20-8-36 15,7-5 11-15,11-16 233 16</inkml:trace>
  <inkml:trace contextRef="#ctx0" brushRef="#br0" timeOffset="363343.136">15323 17245 1192 0,'-9'0'310'16,"-8"-2"-170"-16,-5 0-32 15,-1 0-11-15,-5-3-43 16,-1-2-21-16,1-1-19 15,3 1-6-15,8 4-6 16,0 1-3-16,6 8-4 16,1 6-1-16,-1 10-1 15,2 9 6-15,1 7 15 16,-1 1 10-16,2 0 11 16,5-4 2-16,3-14-4 0,2-5-1 15,8-15 9-15,6-6-1 16,4-5-6-16,5-6-6 15,4 4-9-15,8 9-6 16,13 10 2-16,1 7 3 16,0 10-4-16,-7 7 4 15,-26 7 6-15,-13 7 6 16,-24 0 6-16,-11 1 2 0,-13-8-10 16,-5-6-6-16,4-19-5 15,-2-14-21-15,12-17-59 16,4-8-34-16,14-3-99 15,6-2-59-15</inkml:trace>
  <inkml:trace contextRef="#ctx0" brushRef="#br0" timeOffset="363708.1624">15664 17298 1489 0,'-8'-4'267'0,"-16"-3"-31"0,0 5-29 16,-6 5-54-16,-4 9-31 16,2 12-65-16,-1 7-25 15,12 12-20-15,5 1-7 16,17 5-5-16,9 2-3 15,16-1 1-15,8-3-1 16,12-14 1-16,4-7-2 16,3-26 2-16,2-10 2 15,-2-24 3-15,-4-11 3 16,-16-10 6-16,-13-7 1 0,-27-1 21 16,-14 1 4-16,-25 6-3 15,-3 6-1-15,-5 17-13 16,10 12-16-16,15 17 241 15</inkml:trace>
  <inkml:trace contextRef="#ctx0" brushRef="#br0" timeOffset="364049.6384">15989 17375 1480 0,'0'-5'278'16,"10"1"-25"-16,6 5-68 0,13 16-80 16,8 10-38-1,5 15-40-15,-3 12-11 0,1 9 3 16,-6-4-19-16,-2-10-62 16,-2-12-65-16</inkml:trace>
  <inkml:trace contextRef="#ctx0" brushRef="#br0" timeOffset="364219.185">16335 17341 1347 0,'-15'0'303'16,"-8"-2"58"-16,-3 15-139 16,-2 11-27-16,-2 8-61 15,0 9-23-15,0 8-64 16,0 3-16-16,3 3-18 15,-2-4-19-15,9-9 322 16</inkml:trace>
  <inkml:trace contextRef="#ctx0" brushRef="#br0" timeOffset="364798.419">16461 17624 1498 0,'2'9'263'16,"4"7"-48"-16,-6 13-90 15,-5 3 8-15,-5-3-47 16,-4 0-34-16,6-13-29 16,1-5-10-16,8-13-7 15,4-7-4-15,4-15-4 16,7-3-2-16,6-3-1 15,2 4 1-15,6 11 3 0,-3 5-2 16,-5 12 9-16,-5 4 15 16,-9 7 24-16,-2 4 9 15,-6 2 5-15,1 2-7 16,-3-6-23-16,-2-5-8 16,4-9-12-16,4-4-3 15,0-11-3-15,5-4-1 16,1-5-3-16,-1 0-2 15,3 3 0-15,2 4 0 16,-3 8 1-16,-3 8 0 0,-2 14 2 16,-6 3 3-16,-6 12 0 15,0 0 2-15,3-3-2 16,2 2 9-16,1-7-48 16,2-6 32-16</inkml:trace>
  <inkml:trace contextRef="#ctx0" brushRef="#br0" timeOffset="365116.0896">17051 17655 1534 0,'-1'3'275'0,"-2"9"-55"15,-9 3-69-15,-9 7-25 16,-6 2-27-16,-12-3-52 0,4 1-12 15,1-10-14-15,8-5-8 16,11-7-9-16,2-5-5 16,9-9-12-16,1-6-4 15,5-5-4-15,6-1 3 16,4 7 10-16,2 6 1 16,6 12 7-16,-1 4 4 15,7 12 4-15,-2 6 3 16,2 6 3-16,-3 2 0 0,-2 6-1 15,1 1 9-15,-5-6-65 16,3-3-48-16,-6-12 244 16</inkml:trace>
  <inkml:trace contextRef="#ctx0" brushRef="#br0" timeOffset="365291.6588">17146 17705 1693 0,'6'5'381'0,"-1"10"-187"16,6 3-52-16,-1 2-61 16,-2 3-25-16,5 2-38 15,1-1-5-15,-1-5-35 16,2-6-50-16,-3-13-64 16,-4-7-77-16</inkml:trace>
  <inkml:trace contextRef="#ctx0" brushRef="#br0" timeOffset="365412.8622">17266 17654 1559 0,'-14'9'339'16,"-17"12"-71"-16,0 7-48 15,-3 0-108-15,3 3-47 16,2-4-42-16,3-2 18 16</inkml:trace>
  <inkml:trace contextRef="#ctx0" brushRef="#br0" timeOffset="365789.8539">16811 17009 1625 0,'5'-5'354'0,"16"-7"-158"16,5 3-23-16,15 3-65 16,6 6-36-16,-3 9-40 0,-6 4-10 15,-22 11-2-15,-18 7 0 16,-24 5 1-16,-7 1 0 15,-7-6-10-15,7-7 1 16,16-8 4-16,4-5-1 16,19-3 5-16,10-2 1 15,18-1-3-15,7-1 1 16,3-2-5-16,0 2-1 16,-6-4 294-16</inkml:trace>
  <inkml:trace contextRef="#ctx0" brushRef="#br0" timeOffset="366894.2128">17632 17340 1645 0,'-1'6'354'15,"0"11"-173"-15,3 13-46 16,5 8-59-16,6 8-25 16,0 5-35-16,-3-4-5 0,-3-6-10 15,-3-9-21-15</inkml:trace>
  <inkml:trace contextRef="#ctx0" brushRef="#br0" timeOffset="367046.104">17527 17479 1638 0,'8'2'375'15,"11"4"-130"-15,13 1-140 16,14 0-12-16,14-1-28 16,4 0 19-16</inkml:trace>
  <inkml:trace contextRef="#ctx0" brushRef="#br0" timeOffset="367491.9101">18102 17119 1497 0,'19'1'241'16,"15"-1"-64"-16,11 5-99 15,5-6-5-15,2-2-13 16,1 2-18-16,-10-4-18 16,-10-1-5-16,-7 0-10 15,-13-3 0-15,-9 5-3 16,-6 4-3-16,-13 9-2 16,0 9 10-16,-6 12 22 15,5 12 9-15,0 15 9 16,3 8-9-16,5 8-23 15,1-1-9-15,9-16-5 0,3-9 3 16,5-20-44-16,-1-10-12 16</inkml:trace>
  <inkml:trace contextRef="#ctx0" brushRef="#br0" timeOffset="367648.4913">18239 17409 1621 0,'16'4'299'0,"23"3"-204"16,13-1-25-16,6-2-12 15,-1 2-2-15,-10-3 63 16</inkml:trace>
  <inkml:trace contextRef="#ctx0" brushRef="#br0" timeOffset="367808.998">18702 17565 1833 0,'-2'2'505'16,"0"9"-262"-16,2-5-147 16,0-1-21-16,4 1-28 15,1-6 275-15</inkml:trace>
  <inkml:trace contextRef="#ctx0" brushRef="#br0" timeOffset="368271.292">18787 17198 1584 0,'10'0'285'0,"15"9"-121"15,15 6-63-15,18 10-27 16,5 8-7-16,-4 9-37 15,-8 2-10-15,-27 6-3 16,-19-1 2-16,-27-3-2 16,-8-6-9-16,-14-13-21 15,-1-9-14-15,5-19-13 16,2-8 8-16,18-15-10 16,16-11-5-16,24-10-7 15,11-7 4-15,14-9 18 0,4 3 24 16,-11 9 31-16,-7 10 23 15,-18 14 43-15,-18 9 0 16,-19 9-8-16,-13 3-22 16,-11 4-31-16,-2 3-10 15,7 2 7-15,10 3 8 16</inkml:trace>
  <inkml:trace contextRef="#ctx0" brushRef="#br0" timeOffset="368705.1329">19227 17149 1532 0,'0'7'279'0,"0"12"-66"16,-3 6-44-16,-2 5-45 16,-1 3-28-16,6 0-47 15,3 2-9-15,16-8-15 16,5-2-4-16,14-8-6 16,-1-11-1-16,1-3-18 15,-2-5-11-15,-14-13-96 0,-2 1-79 16,-10-13-122-16,-2-2-5 15,-4 1 96-15,-3 1-117 16,-2 2 404-16,-3 1 184 16,-6 8-37-16,5 6 16 15,-2 12 17-15,2 8-12 16,5 16-72-16,-6 6-21 16,2 19-47-16,4 6-18 0,-4 6-36 15,4-4-14-15,-2-2-25 16,0-9 296-16</inkml:trace>
  <inkml:trace contextRef="#ctx0" brushRef="#br0" timeOffset="369066.2564">19736 17311 1397 0,'5'-1'297'0,"5"2"68"15,14 13-186-15,8 11-47 16,9 11-52-16,3 6-26 16,-9 6-32-16,-6-4-3 0,-12-5-35 15,-5-4-36-15</inkml:trace>
  <inkml:trace contextRef="#ctx0" brushRef="#br0" timeOffset="369236.3211">19995 17299 1512 0,'-18'9'333'15,"-20"4"35"-15,-3 14-176 16,-4 8-48-16,-3 8-69 15,9-2-39-15,8 1-25 16,7-3-17-16,12-7 33 16</inkml:trace>
  <inkml:trace contextRef="#ctx0" brushRef="#br0" timeOffset="369817.9372">20049 17560 1243 0,'5'0'319'0,"5"4"-42"16,1 9-87-16,-5 7-67 16,-1 6-1-16,-11 1-38 15,-2 1-20-15,-1-5-33 16,-2-2-9-16,8-11-11 15,0-5-3-15,6-12-9 16,4-7-6-16,11-5-13 16,1-6-1-16,6 6 5 15,5 0 2-15,-4 10 12 16,0 7 0-16,-10 8 5 0,-5 3 7 16,-11 6 8-16,-1 2 4 15,-6-1-3-15,-2 0-4 16,2-6-8-16,0-5-1 15,6-7-3-15,3-6 0 16,8-8-3-16,3-3-4 16,5-1 0-16,4 3-1 0,0 7 2 15,-3 5 0-15,-2 7 2 16,-4 7 3-16,-7 8 14 16,-6-1 2-16,-6 10 3 15,-3-3 8-15,0-3 157 16</inkml:trace>
  <inkml:trace contextRef="#ctx0" brushRef="#br0" timeOffset="370142.584">20562 17639 1515 0,'0'7'236'0,"-7"8"-95"15,0 3-39-15,-5-5 5 32,7-6 4-32,0 0-41 0,-23 19-11 0,1-10-36 15,0-5-8-15,16-19-10 0,0-7-5 16,5-8-7-16,2 1-3 16,5 0 1-16,9 6 1 15,8 11 7-15,5 5 1 16,0 9 6-16,-1 5 7 15,3 9 5-15,0 1-1 16,4 5-4-16,-1 1-4 0,-4-1 4 16,-5-5-10-1,-3-5-46-15,-4-10 217 0</inkml:trace>
  <inkml:trace contextRef="#ctx0" brushRef="#br0" timeOffset="370325.3777">20767 17682 1441 0,'0'8'266'0,"1"8"45"15,0 3-98-15,0 2-52 16,2-1-24-16,-3-2-62 16,1-2-23-16,-1-3-42 15,-5-3-24-15,1-6-84 16,-1-4-23-16</inkml:trace>
  <inkml:trace contextRef="#ctx0" brushRef="#br0" timeOffset="370789.4934">20701 17609 1618 0,'6'6'360'0,"9"8"-123"0,1 4-30 16,5 14-75-16,-2 1-26 15,0 2-61-15,-2 1-6 16,-2-8 24-16,1-8-282 16</inkml:trace>
  <inkml:trace contextRef="#ctx0" brushRef="#br0" timeOffset="371262.7776">20946 17626 1376 0,'-8'4'315'15,"-11"1"56"-15,-13 10-113 16,-11 2-38-16,-4 9-94 16,2 2-43-16,13-2-46 15,10-2 9-15</inkml:trace>
  <inkml:trace contextRef="#ctx0" brushRef="#br0" timeOffset="372210.777">21037 17252 1634 0,'-4'0'366'16,"10"4"-128"-16,15 1-41 0,25 2-66 15,18-4-26-15,21-3-66 16,-1 1 6-16,-6 0 284 15</inkml:trace>
  <inkml:trace contextRef="#ctx0" brushRef="#br0" timeOffset="372712.8568">21655 17292 1223 0,'2'-7'317'0,"1"-6"-101"0,8-4-83 15,3-7-14-15,3-4-23 16,0-3 3-16,-1-4-8 15,3 10-10-15,-4 4-23 16,-3 6-9-16,-3 14-10 16,-8-3 6-16,-5 10 7 15,-3 12-5-15,0 9 0 16,0 9-1-16,4 10-11 16,2 6-2-16,1 9-14 15,6-2-7-15,3-9-9 16,1-5-24-16,4-18 66 15,2-7-537-15</inkml:trace>
  <inkml:trace contextRef="#ctx0" brushRef="#br0" timeOffset="372894.3728">21962 17475 1859 0,'-2'1'502'16,"2"6"-297"-16,5-3-71 0,4-4-72 15,1 0-5-15</inkml:trace>
  <inkml:trace contextRef="#ctx0" brushRef="#br0" timeOffset="373342.0311">22125 17341 1459 0,'3'-9'240'0,"6"-5"-68"16,4-4-54-16,5-6-7 15,1-5-21-15,-3-6-12 16,-3 1-19-16,-4 4-4 16,-6 3-2-16,-1 10 2 15,-2 10 2-15,-4 2-2 0,1 10-26 16,1 1-13-16,2 10-12 16,4 8 1-16,7 18 4 15,0 10 1-15,-4 13-2 16,0 0-2-16,-3-3 9 15,0-8-3-15</inkml:trace>
  <inkml:trace contextRef="#ctx0" brushRef="#br0" timeOffset="373985.8426">22755 17086 1291 0,'0'0'255'0,"1"0"-99"15,-1 4-39-15,-1-4-27 16,-1 0-18-16,1 0-35 15,-10 4-12-15,-40 11-13 16,29-12-3-16,-3-4-6 16,-2-1-1-16,2-3-7 15,3 1-1-15,5 4-2 16,-2 5 3-16,3 5 8 16,-1 7 4-16,3 7 7 15,4 2 2-15,5 2 3 16,5-1-4-16,5-9-5 15,3-3-2-15,5-9-3 16,2-6 1-16,8-6-1 0,4-2 0 16,9 2 3-16,4 4 6 15,6 8 16-15,4 5 4 16,-12 12 36-16,-6 5 5 16,-19 5 3-16,-13 4 8 15,-18-2-10-15,-13-3-5 16,-11-9-14-16,-10-8-10 0,0-10-26 15,4-12-25 1,8-16 71-16,13-7-613 0</inkml:trace>
  <inkml:trace contextRef="#ctx0" brushRef="#br0" timeOffset="374339.6284">23129 17174 1441 0,'12'0'242'0,"12"0"27"15,16 5-206-15,10 2-17 16,4 2-15-16,-2-1 13 15,-8-1-46-15</inkml:trace>
  <inkml:trace contextRef="#ctx0" brushRef="#br0" timeOffset="374527.8817">23179 17298 1478 0,'0'0'264'0,"8"0"-43"16,10 0-18-16,17-2-66 15,8 4-36-15,8-2-49 16,2 2 5-16</inkml:trace>
  <inkml:trace contextRef="#ctx0" brushRef="#br0" timeOffset="374974.8681">24009 17166 1133 0,'-13'-7'375'0,"-21"-4"-124"16,-6-5-17-16,-1 8-83 15,-2 5-16-15,2 12-75 16,4 11-24-16,3 14-18 15,6 8-6-15,14 9-4 16,14 5-5-16,20 2 0 16,19-8 1-16,18-16 20 15,5-10 5-15,12-21 1 16,-3-9 2-16,-9-17-16 16,-7-9 1-16,-26-18 3 0,-11 0 0 15,-27-5-5-15,-14 2-7 16,-13 16-12-16,-5 1-7 15,4 19-25-15,5 4 10 16</inkml:trace>
  <inkml:trace contextRef="#ctx0" brushRef="#br0" timeOffset="375206.3578">24057 17167 1339 0,'0'0'266'0,"-4"4"-29"15,-7 2-2-15,-9 5-52 16,-5 2-18-16,-9 9-39 16,1 4-4-16,-2 11-34 15,-2 9-21-15,8 5-29 16,-3 1-4-16,9-3-164 15</inkml:trace>
  <inkml:trace contextRef="#ctx0" brushRef="#br0" timeOffset="381519.6245">24755 16688 1658 0,'-5'-1'354'0,"-1"5"-176"16,3 15-37-16,2 29-44 15,8 22-19-15,12 28-28 16,1 4-9-16,6 0-12 16,-4-7-3-16,-10-18-25 15,-3-6-30-15,-8-29-98 16</inkml:trace>
  <inkml:trace contextRef="#ctx0" brushRef="#br0" timeOffset="381817.8313">24525 17190 1506 0,'8'0'248'0,"19"-5"-47"0,10-2-59 16,24-12-18-16,6 1-14 15,12-14-62-15,2-8-16 16,-8-7-13-16,-5-6-2 15,-23 8-10-15,-15 9 16 16,-33 23 12-16,-19 13 9 16,-27 25 32-16,-12 8-12 15,-2 18-11-15,1 4-12 0,-1 3-20 16,6 4-11 0,-2-9-4-16,9 2-3 0,19-13-5 15,6-10-29-15,16-14-53 16</inkml:trace>
  <inkml:trace contextRef="#ctx0" brushRef="#br0" timeOffset="381992.3686">24442 16915 1998 0,'11'8'499'0,"20"18"-400"15,17 11-38-15,26 15 18 16,12 5 7-16,4 3-16 15,-2-4-9-15,-17-6-12 16,-8-6-7-16,-11-14 32 16,-6-6 179-16</inkml:trace>
  <inkml:trace contextRef="#ctx0" brushRef="#br0" timeOffset="383175.8598">1852 1089 1479 0,'2'-10'327'0,"0"-4"10"15,3 22-86-15,0 20-46 16,2 41-74-16,1 16-23 16,3 23-46-16,2 5-19 15,1-6-23-15,3-9-6 16,-4-23-5-16,-1-15-14 16,0-33-51-16,-4-15-10 15</inkml:trace>
  <inkml:trace contextRef="#ctx0" brushRef="#br0" timeOffset="383370.3516">1607 1461 1671 0,'3'0'375'0,"16"-4"-163"15,16-2-76-15,29 1-61 16,22-7-14-16,18 5-26 15,-1-3-2-15,-6 1-18 16,-16-3-44-16,-33-5-132 16,-10 4-271-16</inkml:trace>
  <inkml:trace contextRef="#ctx0" brushRef="#br0" timeOffset="383520.9559">2212 1148 1509 0,'-15'6'297'0,"-20"12"-25"0,-2 14-42 15,-13 22-94-15,-5 11-32 16,-7 15-44-16,-2 1-21 16,13-2-11-16,11-8-28 15,21-23-98-15,7-15-41 16</inkml:trace>
  <inkml:trace contextRef="#ctx0" brushRef="#br0" timeOffset="383691.5005">1644 1213 1598 0,'7'3'362'16,"4"0"-81"-16,21 22-119 15,9 13-28-15,33 15-31 16,14 9-16-16,6 3-32 16,-4-6-16-16,-17-4-8 15,-14-4-9 1,-20-17 137-16</inkml:trace>
  <inkml:trace contextRef="#ctx0" brushRef="#br0" timeOffset="392386.2541">22080 2822 1548 0,'16'3'216'0,"29"0"-174"16,17-1 8-16,25 4 33 15,9 1 3-15,15 2-20 16,4 4-9-16,-7-3-25 15,-10-1-14-15,-23-3-8 16,-16-6-1-16,-25-4-4 16,-8-4-6-16,-24-7-7 15,-4-2-1-15,-16-3-1 16,3 0 0-16,-3 2-9 16,1 3-10-16,15 5-14 15,-2 4-1-15,8 6 6 16,2 2 6-16,3 9 14 15,5 1 8-15,2 6 22 0,3 5 16 16,-9-1 24-16,-5 1 10 16,-9-3-3-16,-4-5-4 15,3-5 28-15</inkml:trace>
  <inkml:trace contextRef="#ctx0" brushRef="#br0" timeOffset="392681.4827">23076 2282 1553 0,'1'15'301'16,"3"12"-93"-16,4 23-110 15,0 3-15-15,0 3-52 16,-1-4-13-16,-4-14-30 16,1-9-18-16,-2-13-77 15,-1-9-42-15</inkml:trace>
  <inkml:trace contextRef="#ctx0" brushRef="#br0" timeOffset="392833.0788">22900 2418 1011 0,'-8'0'441'15,"-4"0"-187"-15,13 0-43 16,17 1-24-16,15-2 20 16,30-4-48-16,16 0-23 15,15 0-56-15,-1 2-25 0,-23 6-30 16,-23 3 155-16</inkml:trace>
  <inkml:trace contextRef="#ctx0" brushRef="#br0" timeOffset="403875.9142">2937 1080 1499 0,'-7'-4'282'16,"-1"-1"-54"-16,10 5-48 15,28 13-74-15,16 12-35 16,21 12-27-16,7 13-9 15,-4 11-12-15,-8-5 3 0,-11-6-40 16,-11-11-42-16,-6-24-179 16</inkml:trace>
  <inkml:trace contextRef="#ctx0" brushRef="#br0" timeOffset="404058.1423">3449 1056 1628 0,'-10'-1'367'0,"-15"3"-126"16,-4 11-47-16,-10 9-65 16,1 8-21-16,-6 10-54 15,0 2-20-15,-1 9-25 16,-2 0-4-16,14-2-13 16,4-6-27-16,16-13-105 15,5-7-18-15</inkml:trace>
  <inkml:trace contextRef="#ctx0" brushRef="#br0" timeOffset="404630.4308">3540 1427 1383 0,'11'8'263'15,"4"6"-31"-15,-4 9-86 16,-3 0-31-16,-10 0-50 16,2-1-18-16,-1-9-19 15,0-4-10-15,6-9-8 16,-2-7-7-16,5-12-22 16,5-6-9-16,0-7-6 15,0 0 4-15,2 8 19 16,4 4 6-16,-1 13 11 0,-1 7 10 15,-6 12 23-15,-3 5 7 16,-6 3-1-16,-2 1-8 16,-1-3-19-16,0-1-7 15,1-5-5-15,5-9 0 16,4-5-7-16,-2-11-3 16,1-5-3-16,2-2 1 15,1 3 1-15,5 5 1 16,5 6 0-16,-2 8-1 0,1 3 4 15,-6 9 7-15,-11 7 4 16,-2 0 3-16,-3 6 1 16,-3-5 16-16,3-2 65 15</inkml:trace>
  <inkml:trace contextRef="#ctx0" brushRef="#br0" timeOffset="404954.8237">4227 1411 1013 0,'-9'10'445'16,"4"-4"-230"-1,0 0-54-15,-17 22-4 0,-10-3-62 0,-5 0-25 16,12-20-33-16,1 0-12 15,-1-9-6-15,5-5-5 16,7-6-10-16,-1-1-3 16,15-1-9-16,5 3-3 15,9 8 2-15,1 5 9 16,7 10 19-16,1 8 9 16,2 9 8-16,3-3-1 15,-3-1-9-15,3-3-3 0,-8-5-14 16,-4-4-33-16</inkml:trace>
  <inkml:trace contextRef="#ctx0" brushRef="#br0" timeOffset="405127.3592">4367 1447 1531 0,'18'8'302'16,"14"9"-53"-16,-2 4-83 15,-4 2-38-15,-2 2-51 16,-6-2-24-16,-3-3-57 16,-2-7-32-16,-2-6 6 15</inkml:trace>
  <inkml:trace contextRef="#ctx0" brushRef="#br0" timeOffset="405256.0161">4591 1439 1667 0,'-9'10'410'15,"-17"11"-130"-15,-2 5-75 16,-6 7-96-16,4 1-41 16,-2 0 22-16,8-4-48 15</inkml:trace>
  <inkml:trace contextRef="#ctx0" brushRef="#br0" timeOffset="405675.4842">4984 1205 1531 0,'6'0'320'0,"10"0"-25"16,15 0-156-16,8 1-36 15,11-1-60-15,4 1-18 16,-3-1 0-16,-6 4-29 0,-6-1-88 16,-8 0-201-16</inkml:trace>
  <inkml:trace contextRef="#ctx0" brushRef="#br0" timeOffset="405886.3794">5072 1318 1549 0,'8'3'319'15,"8"5"-66"-15,19-1-97 16,5-1-26-16,18-1-54 16,-1-2-23-16,0 0 13 15,-8-1 312-15</inkml:trace>
  <inkml:trace contextRef="#ctx0" brushRef="#br0" timeOffset="407655.8259">6052 1145 1609 0,'-14'-3'339'0,"-17"3"-153"16,5 9-55-16,3 9-88 15,7 7-26-15,15 18-26 16,0 4-4-16,14 3 1 16,11-2 0-16,14-13 6 15,9-14 6-15,2-19 6 16,1-4 3-16,-15-19 55 15,-9-2 19-15,-13-12 37 16,-13-5 25-16,-17 0-49 16,-9-4-23-16,-8 10-46 15,-2 7-14-15,7 8-31 16,10 6-36-16,16 13-85 16</inkml:trace>
  <inkml:trace contextRef="#ctx0" brushRef="#br0" timeOffset="407820.7688">6409 1451 1811 0,'4'-2'448'15,"-1"-2"-303"-15,-1-5-44 0,0-1 185 16</inkml:trace>
  <inkml:trace contextRef="#ctx0" brushRef="#br0" timeOffset="408344.3177">6735 1189 1318 0,'-12'-6'304'0,"-14"0"-19"0,-1 6-112 15,-3 8-34-15,2 12-79 16,7 7-27-16,9 11-24 15,8 4-7-15,17 1-6 16,9-3-1-16,11-12 4 16,9-5 6-16,8-19 10 15,0-9 5-15,-7-15 28 16,-3-10 15-16,-22-10 28 16,-7-2 21-16,-17-4-12 15,-11 1-18-15,-25 8-39 16,-8 7-21-16,-1 15-48 15,0 9 10-15,21 12-367 16</inkml:trace>
  <inkml:trace contextRef="#ctx0" brushRef="#br0" timeOffset="409438.1304">7327 1239 1234 0,'-1'-7'301'0,"-3"-3"-129"16,-7-4-34-16,-8 2 0 15,-7 0-30-15,-5 2-5 16,-7 5-32-16,5 5-20 15,3 8-33-15,5 4-13 16,11 6-15-16,5 3-5 16,12 3 0-16,8 3 1 15,4-3 5-15,7-6 2 0,5-7 4 16,2-11 2-16,7-7 4 16,-5-3 3-16,-5-5 3 15,-5 2 1-15,-8 1 14 16,-2 1 8-16,-6 12 1 15,3 7-1-15,-2 14-10 16,-2 8-7-16,-4 5 1 16,-6 1 5-16,-13-7 2 15,-9-1 2-15,-8-11 3 16,-13-4-2-16,4-6-3 16,-1-11-10-16,11-4-31 15,11-4-43-15,12 2-85 16</inkml:trace>
  <inkml:trace contextRef="#ctx0" brushRef="#br0" timeOffset="409826.0292">7600 1273 1323 0,'-17'-11'307'0,"-14"-14"4"15,3-3-79-15,16 2-111 16,8-2-57-16,15 9-42 16,8 0-2-16,11 11-2 15,6 6 2-15,6 8 3 16,-1 9-7-16,-8 8-1 15,-10 3 10-15,-25 12 13 16,-16 5 6-16,-18 6-6 16,-8 2-14-16,5-11-15 15,6-7-3-15,17-17-2 16,8-5-6-16,13-5-6 16,7-5 0-16,14-1 1 15,6-3 3-15,12 3 5 16,0 0 7-16,2-1 339 0</inkml:trace>
  <inkml:trace contextRef="#ctx0" brushRef="#br0" timeOffset="410421.4604">8156 1244 1583 0,'7'9'340'0,"6"14"-89"16,1 5-83-16,-3 8-80 16,-4-2-22-16,-6-2-21 15,-2-6-10-15,1-9-11 16,0-4-3-16,2-13-1 16,5-2 0-16,3-16-3 15,3-5-4-15,4-7-7 16,2-3-1-16,-2 5-3 15,1 3-1-15,-5 7 16 16,-4 7 1-16,0 11 3 0,0 5 2 16,-5 8-14-16,-2 8-3 15,0 3-2-15,0-2-1 16,1-1 0-16,3-6-1 16,0-13-7-16,-5 1-3 15,3-13-6-15,8-5-1 16,-3-4 3-16,9-5 2 0,2 3 2 15,-2 4 0-15,6 7 0 16,-3 7 0-16,-2 9 2 16,-3 5 1-16,-2 13 8 15,-1 2 4-15,-7 3 2 16,-2-4 3-16,-2-10 33 16,-2-2 282-16</inkml:trace>
  <inkml:trace contextRef="#ctx0" brushRef="#br0" timeOffset="411043.5204">3017 1936 1461 0,'2'-4'301'0,"2"2"1"15,9 10-88-15,6 6-48 16,15 12-75-16,9 3-22 16,6 7-33-16,-4 0-10 15,2 10-13-15,-7 2-5 16,-9-5-67-16,-1-3-45 0,-8-18 35 16</inkml:trace>
  <inkml:trace contextRef="#ctx0" brushRef="#br0" timeOffset="411221.0465">3482 1862 1610 0,'-12'0'383'0,"-16"4"-71"16,-3 10-58-16,-12 17-95 16,1 6-38-16,-4 14-63 15,-4 3-23-15,2 3-22 16,3-3-1-16,13-7-25 15,11-9-24-15,10-19-505 16</inkml:trace>
  <inkml:trace contextRef="#ctx0" brushRef="#br0" timeOffset="411858.3602">3560 2195 1242 0,'5'-1'318'15,"1"-1"-77"-15,0 6-92 16,5 11-30-16,-5 8-43 15,-3 6-8-15,3 2-26 16,-4-3-7-16,-3-9-6 16,1-6-10-16,4-13-11 15,1-7-9-15,7-12-9 16,-1-8-3-16,3-4 0 0,0 3 7 16,3 8 4-16,2 8-1 15,-4 10 6-15,-2 5 7 16,-7 10 9-16,-2 4 5 15,-4 5-1-15,0-1-4 16,-4 0-8-16,3-5 0 16,2-7-5-16,4-9-2 15,1-10-4-15,-2-5-1 16,3-8-2-16,4 3 0 0,1 1 0 16,7 6 0-16,-3 9-1 15,-2 4 4-15,-3 12 13 16,0 7 5-16,-5 7 9 15,-3 1-4-15,0-4 6 16,1-3 2-16</inkml:trace>
  <inkml:trace contextRef="#ctx0" brushRef="#br0" timeOffset="412159.5328">4146 2203 1595 0,'-1'8'341'0,"-5"15"-120"16,2 3-50-16,-13 1-87 15,0 0-27-15,1-6-24 0,-5-6-8 16,7-13-12-16,3-2-19 16,-2-14-34-16,9-2-13 15,1-7-4-15,2-1 12 16,5 4 26-16,0 5 8 15,11 9 19-15,1 7 13 16,8 12 21-16,4 4 7 16,2 9-7-16,2 0-6 15,-4 1-17-15,1-2-1 0,-6-3-21 16,-2-9-26-16</inkml:trace>
  <inkml:trace contextRef="#ctx0" brushRef="#br0" timeOffset="412433.1238">4396 2209 1711 0,'7'8'393'0,"5"15"-195"16,-1 5-61-16,3 5-68 16,-1 3-20-16,-2-8-24 15,4-4-2-15,-4-13-32 16,-3-6-27-16,-3-12-79 15,-2-9-83-15,-3-11-129 16,0-5 29-16,0-4 52 16,2 2-204-16,2 8 594 0,-4 10 164 15,-6 15-75-15,-3 5 49 16,-11 14-43-16,-3 8-31 16,-8 8-85-16,-5 3-31 15,-2 0 296-15</inkml:trace>
  <inkml:trace contextRef="#ctx0" brushRef="#br0" timeOffset="412818.6142">4983 2101 1616 0,'13'-2'371'0,"9"2"-98"16,20 0-163-16,11 0-36 16,4-3-47-16,3 1-12 15,-11-1-3-15,-6 3-21 16</inkml:trace>
  <inkml:trace contextRef="#ctx0" brushRef="#br0" timeOffset="412987.2485">5089 2237 1464 0,'6'3'270'0,"16"4"1"16,8-1-75-16,17-5-74 15,5-2-39-15,1-4-16 16,0 3-40-16</inkml:trace>
  <inkml:trace contextRef="#ctx0" brushRef="#br0" timeOffset="413777.5282">5697 2103 1600 0,'5'0'371'16,"8"-1"-44"-16,26 2-187 16,15 3-41-16,16-1-39 15,8 0-22-15,-2-3 86 16,-8-2-228-16</inkml:trace>
  <inkml:trace contextRef="#ctx0" brushRef="#br0" timeOffset="414210.508">6587 1982 1666 0,'-14'-1'382'0,"-17"3"-169"15,-3 7-72-15,9 11-89 16,0 3-30-16,15 11-30 15,8 3-5-15,11 8 0 16,11 3 1-16,14-10 3 16,7-8 2-16,5-25 7 15,3-9 6-15,0-22 22 16,-4-9 26-16,-13-9 37 16,-8-3 19-16,-24-2-4 15,-9 5-26-15,-21 4-41 0,-8 4-15 16,-5 15-42-16,3 10 117 15</inkml:trace>
  <inkml:trace contextRef="#ctx0" brushRef="#br0" timeOffset="414397.5231">7003 2242 1602 0,'-2'-2'406'0,"2"-4"-42"15,1 5-175-15,-1 1 210 16</inkml:trace>
  <inkml:trace contextRef="#ctx0" brushRef="#br0" timeOffset="415004.0401">7571 2058 1258 0,'-14'4'297'0,"-18"8"-112"16,-4-2-34-16,1-11-79 16,4-5-30-16,4-13 12 15,7-8-9-15,17-3-21 16,5 3 0-16,16 3-31 15,6 5-2-15,9 12 17 16,5 7 8-16,0 17 4 16,-2 9 8-16,-21 11 18 15,-12 3 6-15,-23 7-1 16,-14-1-6-16,-6-2-18 0,1-6-8 16,12-12-3-16,12-8-5 15,8-14-14-15,7-4-5 16,7-7-4-16,2-1 0 15,18 2 8-15,2 2 3 16,9 3 0-16,7 2 14 16,-1 3 32-16,-1-3-164 15</inkml:trace>
  <inkml:trace contextRef="#ctx0" brushRef="#br0" timeOffset="415497.7109">8058 1967 1493 0,'-3'1'260'0,"-5"-1"-88"16,-4 0-42-16,-9 0-87 16,-4-2-19-16,-3-3-12 0,3-1-3 15,5 2-7-15,4 3-4 16,4 4-36-16,4 7-8 16,-2 5-2-16,-3 3 1 15,5 6 30-15,-7-5 10 16,2 6 7-16,9-2 4 15,-5-7 6-15,9 1 4 16,4-9 1-16,-3-3 1 16,9-6 1-16,0-4 1 15,7-3 7-15,6-4 0 0,8 2-2 16,4 2-2-16,6 3-1 16,0 8 3-16,-8 8 18 15,-2 5 11-15,-23 11 24 16,-8 3 16-16,-18 3 4 15,-13 3 1-15,-13-5-28 16,-1-4-18-16,2-17-36 16,5-10-39-16</inkml:trace>
  <inkml:trace contextRef="#ctx0" brushRef="#br0" timeOffset="416237.2108">8548 2107 1418 0,'5'-1'297'15,"4"-6"41"-15,1 9-162 16,-1 3-45-16,0 8-49 16,1 2-8-16,-7 2-24 15,-1 2-7-15,-4-5-16 16,-5-2-6-16,4-3 0 15,-1-7 0-15,2-8-8 0,7-9-6 16,6-12-13-16,7 1-11 16,10-3-8-16,1 5 1 15,-1 10 5-15,-4 2 7 16,-3 12 8-16,-6 2 1 16,-8 11 11-16,1 7 7 15,-5 3 8-15,2 4-1 16,-3-8-6-16,-2-4-5 15,2-4-2-15,1-9 1 16,3-9-5-16,1-5-1 0,1-8-7 16,5 0-4-16,2 3 0 15,6-2 1-15,-2 4 2 16,-5 4 1-16,7 11-1 16,-6 3 3-16,0 12 5 15,-1 3 9-15,-10 5 17 16,-1 3 8-16,-3 2 11 15,4-1-5-15,-1-9-12 16,1-3-1-16,1-13 249 16</inkml:trace>
  <inkml:trace contextRef="#ctx0" brushRef="#br1" timeOffset="425659.8003">9507 1154 1541 0,'-1'-3'291'15,"-2"-3"-78"-15,2 6-87 16,0 0-11-16,1 0-36 15,1 11-2-15,10 53-2 16,-4-20 3-16,-1 5 6 16,1 1-18-16,1-10-12 15,3-9-5-15,7-17-3 16,3-11 2-16,15-20 10 16,6-15 4-16,15-37-12 15,14-13-10-15,15-17-23 16,7 0-7-16,-2 24-6 0,-15 15-2 15,-37 29 3-15,-19 13-1 16,-27 14-2-16,-8 5 0 16,-6 9-4-16,3-1 0 15,1 3 6-15,5-4-9 16,8-3-25-16,1 0 115 16</inkml:trace>
  <inkml:trace contextRef="#ctx0" brushRef="#br2" timeOffset="428392.5651">9498 1862 1568 0,'5'6'342'0,"15"10"-81"16,11 5-45-16,27 7-109 15,8 6-33-15,-1 0-33 16,-4 4-11-16,-20-1-12 16,-16-2 0-16,-8-5-39 15,-9-6-34-15,-3-10 351 16</inkml:trace>
  <inkml:trace contextRef="#ctx0" brushRef="#br2" timeOffset="428582.0581">9981 1787 1778 0,'-23'8'531'15,"-26"20"-150"-15,0 11-95 16,-25 13-151-16,-3 10-39 16,-5 3-56-16,0-1-20 15,31-9-15-15,15-10-4 16,24-16-40-16,9-13 0 0</inkml:trace>
  <inkml:trace contextRef="#ctx0" brushRef="#br0" timeOffset="452163.6197">10784 15699 1220 0,'-7'3'329'0,"-13"5"-79"0,-3 5-32 16,-7 4-100-16,-4-1-26 15,2-3-59-15,4-2-12 16,9-1-85-16,7-3-19 16</inkml:trace>
  <inkml:trace contextRef="#ctx0" brushRef="#br0" timeOffset="452452.6006">10453 16028 1529 0,'-7'4'289'0,"-11"2"-46"16,0 7-63-16,0 7-41 16,2 4-30-16,3 8-49 15,1 2-12-15,6 0-33 16,0 0-29-16,9-10-6 15</inkml:trace>
  <inkml:trace contextRef="#ctx0" brushRef="#br0" timeOffset="452751.4595">10246 16657 1175 0,'-6'9'340'0,"-3"13"-103"16,7 1-52-16,6-1-66 15,9 0-13-15,10 0-56 16,5-1-18-16,7-2-8 16,3-2-11-16,5-2-172 15</inkml:trace>
  <inkml:trace contextRef="#ctx0" brushRef="#br0" timeOffset="453051.313">10781 16963 1482 0,'-4'5'255'0,"2"6"-35"16,2-2-49-16,20 4-30 15,7-1-28-15,11 1-57 16,6-4-22-16,0-6 2 16,0 1-41-16,-4-11-227 15</inkml:trace>
  <inkml:trace contextRef="#ctx0" brushRef="#br0" timeOffset="453323.0307">11307 16758 1527 0,'6'0'280'15,"8"-3"-82"-15,7-4-29 16,-3-11-44-16,3-2-40 16,0-7-43-16,-3-3-13 0,-1 1-21 15,-6 1-24-15,-6 3 223 16</inkml:trace>
  <inkml:trace contextRef="#ctx0" brushRef="#br0" timeOffset="453630.7954">11413 16136 1650 0,'0'-3'398'16,"0"-5"-115"-16,0 0-101 15,3-5-91-15,-2-4-30 16,-1-4-40-16,0 2-8 16,-4-2-63-16,0 8-44 15</inkml:trace>
  <inkml:trace contextRef="#ctx0" brushRef="#br0" timeOffset="453813.2455">11266 15791 1708 0,'-15'-9'402'0,"-10"-9"-196"16,3 6-69-16,5 4-82 15,4 3-17-15,-7 4 340 16</inkml:trace>
  <inkml:trace contextRef="#ctx0" brushRef="#br0" timeOffset="1.34856E6">15224 16243 1466 0,'3'9'242'0,"2"7"-74"15,0 20-52-15,-7 9-15 16,-3 10-39-16,-9 1-18 16,-3-16-21-16,2-12-29 15,4-24-127-15</inkml:trace>
  <inkml:trace contextRef="#ctx0" brushRef="#br0" timeOffset="1.34899E6">15749 16098 1060 0,'0'0'436'0,"0"-2"-205"16,1 13-51-16,-1 7-23 16,2 21-43-16,-1 10-4 15,4 29-25-15,1 11-11 16,-1 0-38-16,2-4-12 15,0-22-12-15,-1-10-4 16,0-13-60-16,1-10-52 0,-2-14-190 16</inkml:trace>
  <inkml:trace contextRef="#ctx0" brushRef="#br0" timeOffset="1.34912E6">15792 16394 1418 0,'11'-8'209'0,"14"-6"-87"16,3 4-62-16,5 6-37 16,3 5-54-16</inkml:trace>
  <inkml:trace contextRef="#ctx0" brushRef="#br0" timeOffset="1.34954E6">16293 16118 1311 0,'-8'-6'261'15,"-17"-5"-68"-15,0 3-25 16,-1 3-58-16,-1 8-26 15,6 6-55-15,4 1-14 0,10 6-16 16,6 0-3-16,9 4 0 16,7-1 0-16,7-5 3 15,3-2 1-15,3-6 0 16,-2-5 2-16,-6-2-3 16,-5-3-1-16,-13-3-2 15,-5 2 0-15,-17 2 4 16,-5 3 0-16,-7 4 0 15,-3 3 1-15,11 4 2 16,1 2-1-16,12 4 1 16,11 2 2-16,6-1 5 15,14 2 3-15,14-5 0 16,4-1-2-16,7-10-11 16,4-2 77-16</inkml:trace>
  <inkml:trace contextRef="#ctx0" brushRef="#br0" timeOffset="1.34995E6">17059 16234 1481 0,'5'3'215'0,"11"5"-82"15,5-2-26-15,1-5-11 16,2-2 1-16,-3-8-22 15,-6-8-11-15,-1-7-16 16,-3-2-9-16,-6-10-13 16,-5-7-7-16,-3-7-9 15,-5-10-5-15,-4-9-1 16,4-4-2-16,9-2-13 16,7 9-8-16,14 18-15 15,1 12-24-15,3 21-75 0,5 10-86 16</inkml:trace>
  <inkml:trace contextRef="#ctx0" brushRef="#br0" timeOffset="1.35013E6">17142 16025 1549 0,'4'-1'275'16,"5"-3"-96"-16,15 3-110 15,6 1-12-15,9-2-28 16,3 3-15-16,-1 1-24 16,-1 3-64-16</inkml:trace>
  <inkml:trace contextRef="#ctx0" brushRef="#br0" timeOffset="1.35047E6">17450 16086 1498 0,'0'9'239'0,"1"13"-96"15,-1 3-42-15,0 9-28 16,-2 0-17-16,1-1-22 16,-3-1-4-16,3-7-19 0,1-4-5 15,3-13-8-15,3-8-18 16,6-10-24-16,0-9-2 15,1-5-4-15,1 1 10 16,1-2 19-16,-1 5 7 16,-2 7 12-16,-4 4 13 15,-11 9 18-15,-2 6 11 16,-14 9 10-16,2 2 0 16,-2 4-6-16,3-1-7 0,15-3-9 15,3-4-6-15,16-4-10 16,7-2-4-16,5-3-4 15,6 1-46-15</inkml:trace>
  <inkml:trace contextRef="#ctx0" brushRef="#br0" timeOffset="1.35077E6">17937 15986 1307 0,'15'2'265'0,"8"3"-93"16,16-2-78-16,6 1-4 16,6-3-56-16,2 0-20 15,-8 0-34-15,-7-2-104 16</inkml:trace>
  <inkml:trace contextRef="#ctx0" brushRef="#br0" timeOffset="1.35096E6">18010 16141 1474 0,'10'5'256'16,"6"0"-35"-16,14-1-108 15,8 0-3-15,7-3-42 16,0 1-22-16,1 4 382 15</inkml:trace>
  <inkml:trace contextRef="#ctx0" brushRef="#br0" timeOffset="1.35176E6">18677 15942 909 0,'-6'4'437'0,"-5"11"-255"15,-1 4-55-15,6 10-20 16,5 2-9-16,7-1-21 15,4 0-12-15,10-6-12 16,3-4-8-16,5-8-11 0,3-7-5 16,2-7-10-16,1-5-4 15,-3-13-2-15,-6-2-2 16,-5-10-2-16,-3-3-2 16,-9 1-2-16,-3 0 0 15,-5 11-2-15,-6 4-1 16,-1 12-2-16,3 9-2 15,4 14-2-15,0 5-1 16,7 14 1-16,4-1 2 0,-1 0 9 16,4 0-37-16,-4-7-143 15</inkml:trace>
  <inkml:trace contextRef="#ctx0" brushRef="#br0" timeOffset="1.35199E6">18693 15738 1496 0,'-6'10'238'16,"-3"10"-96"-16,5 21-49 16,4 15-6-16,6 19-9 15,1 9-1-15,2 10-24 16,1 1-11-16,0 0-20 15,-1-7-8-15,3-15-8 16,-1-11-18-16,0-18-42 16,0-14-50-16</inkml:trace>
  <inkml:trace contextRef="#ctx0" brushRef="#br0" timeOffset="1.35248E6">19071 16207 1483 0,'-1'-2'268'16,"0"-1"-48"-16,0 13-106 15,1 3-16-15,0 13-50 16,0 2-16-16,1 5-20 16,1 2-2-16,5-3-4 15,-1-3-1-15,0-14-6 16,-3-10-7-16,2-12-25 15,2-8-10-15,2-9-7 0,3-1 5 16,1-2 25-16,-1 4 9 16,-2 7 11-16,-5 2 0 15,-5 10 3-15,-5 4 4 16,-8 9 5-16,-4 4 3 16,2 4 10-16,2-3 1 15,9 1 1-15,5 1 5 16,14-7-4-16,3 1-4 15,15-3-5-15,4-5-6 0,3 3 123 16</inkml:trace>
  <inkml:trace contextRef="#ctx0" brushRef="#br0" timeOffset="1.35297E6">19387 15960 1153 0,'10'-5'355'0,"6"-6"-164"15,4 17-47-15,2 4-4 16,-5 13-39-16,-5 8-10 16,-5 4-22-16,-7 2-15 15,-3-4-26-15,2-5-7 16,-2-8-10-16,3-8-2 0,0-12-1 15,3-5 0-15,4-16-2 16,2-8-1-16,6-7-3 16,5-3-2-16,3 3 0 15,0 5 0-15,0 13 0 16,-3 11 10-16,-6 17 23 16,-3 16 7-16,-6 12 5 15,-5 1-8-15,0 2-18 16,3-3 6-16,5-8-51 15,8-3 36-15</inkml:trace>
  <inkml:trace contextRef="#ctx0" brushRef="#br0" timeOffset="1.3533E6">20005 15950 1377 0,'3'3'250'0,"11"3"-10"16,7 1-54-16,14-1-69 15,8-4-18-15,12-2-57 16,-4-1-15-16,-3-1-46 16,-11 1-59-16</inkml:trace>
  <inkml:trace contextRef="#ctx0" brushRef="#br0" timeOffset="1.35348E6">20091 16104 1535 0,'10'5'276'0,"6"3"-92"16,15-2-98-16,7 0-10 15,11-2-43-15,5-4-12 16,4 0 413-16</inkml:trace>
  <inkml:trace contextRef="#ctx0" brushRef="#br0" timeOffset="1.35412E6">20667 15831 1508 0,'5'5'245'0,"6"11"-85"0,4 10-46 16,-1 18-23-16,-1 9-6 15,-6-1-28-15,-3 0-18 16,-4-14-16-16,0-10-6 15,2-12-8-15,0-7-1 16,4-16-2-16,2-5-2 16,0-15-3-16,3-5-4 15,4-6-2-15,1 0 1 16,7 5 0-16,1 6 2 0,-2 13 1 16,-1 8 0-1,-7 10 1-15,-6 6 2 0,-4 5 2 16,1 6-1-16,-3 1 0 15,1-2 0-15,-1-1-2 16,-3-9 2-16,3-8 0 16,3-4 0-16,-2-14-1 15,5-6 0-15,1-7-2 16,2-4 0-16,5 2-2 16,2 4 1-16,1 11-1 15,-1 9 1-15,1 15 1 16,-4 10 3-16,-3 9 6 15,1 8-1-15,-5 3 1 16,-1 0 0-16,1-6-29 16,0-4 165-16</inkml:trace>
  <inkml:trace contextRef="#ctx0" brushRef="#br0" timeOffset="1.35481E6">21483 16054 986 0,'6'-5'426'15,"3"-4"-259"-15,-6-6-33 16,-2 0-4-16,-3-7-25 16,-5 2-22-16,-1 1-31 15,-8-1-8-15,-5 2-9 16,-3 2-3-16,-10 9-8 0,0 7-5 16,3 11-7-16,4 10-5 15,10 3-7-15,7 5 0 16,11 1-2-16,5-4-1 15,10-5 3-15,5-5-1 16,6-6 1-16,0-8 0 16,0-2 2-16,-4-6 0 15,-8-3-1-15,2 0 2 16,-2-2-1-16,-4 7-2 0,3 4 0 16,-3 11 5-16,-2 12 9 15,0 7 3-15,-2 12 1 16,-4 4-5-16,-6 6-6 15,-4 3-1-15,-9-5 3 16,-4-2 0-16,-6-12 4 16,-4-8 0-16,-8-18 2 15,-2-11 2-15,3-13 1 16,4-8-2-16,16-11-7 16,7-7-4-16,15-7-38 15,10-1-40-15,13 5-259 16</inkml:trace>
  <inkml:trace contextRef="#ctx0" brushRef="#br0" timeOffset="1.3565E6">21833 15900 1162 0,'-2'-8'332'15,"-5"-3"-156"-15,1 8-22 16,-1 12-40-16,1 7-24 16,3 15-43-16,2 3-9 15,9 4-12-15,7 2-4 16,7-12-10-16,5-3-1 15,4-14-4-15,0-7 1 0,2-11 1 16,-4-8 1-16,-4-8-1 16,-6-7 0-16,-8-5-2 15,-4-1-1-15,-8 3 0 16,-2 3-1-16,-7 12-1 16,0 7-3-16,4 13-2 15,1 10-3-15,3 10-1 16,4 6 1-16,0 6 2 15,1 2-1-15,4 2 3 16,0-2-5-16,0-4-77 16,2-7-22-16</inkml:trace>
  <inkml:trace contextRef="#ctx0" brushRef="#br0" timeOffset="1.35673E6">21852 15738 1486 0,'-1'8'248'16,"-4"18"-65"-16,2 14-41 0,-4 24-9 16,6 13-18-16,-3 12-45 15,-1 5-5 1,4-6-43-16,-1-5-11 0,5-16 0 15,4-8-17-15,-1-20-58 16,2-9-42-16</inkml:trace>
  <inkml:trace contextRef="#ctx0" brushRef="#br0" timeOffset="1.35723E6">22180 16149 1575 0,'0'7'293'16,"4"11"-142"-16,-1 2-42 15,-2 8-42-15,3 1-25 16,-3-1-28-16,1-3-4 16,1-8-5-16,-2-4-2 0,1-7 0 15,-1-5-1-15,3-5-7 16,-4 3-5-16,0 0-16 15,4-14-4-15,19-36 3 16,-10 34 6-16,3 2 14 16,-4 2 5-16,-5 8 4 15,-4 0 0-15,-7 5 0 16,-5 3-1-16,-2 8 17 16,-1 0 5-16,7 3 1 15,2 1 4-15,9-3-14 16,6-3-1-16,11-1-3 15,3 0-1-15,4-2 1 16,1-3-2-16</inkml:trace>
  <inkml:trace contextRef="#ctx0" brushRef="#br0" timeOffset="1.35752E6">22616 16182 1845 0,'0'2'440'0,"1"1"-338"15,5-1 211-15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8-10-30T09:56:08.2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14507 10118 33,'0'0'36,"-31"-9"1,9 23-9,-6 13-9,-2 6-7,6 14-3,7 4-4,7 1-1,17 0-2,9-2-1,12-11-4,-1-8-5,10-7-11,-2-6-16,-2-14-1,4-4-2,-10-9 0</inkml:trace>
  <inkml:trace contextRef="#ctx0" brushRef="#br0" timeOffset="362.7349">14739 10286 69,'-13'-9'36,"13"9"-7,-18 13-8,3 3-8,1 11-5,-3 0-3,4 6-2,2-4-1,6-2-1,1-4-1,4-14 1,0-9-1,14-5 0,-2-12 0,4-12 0,-2-3 0,0-11 0,1 2 0,-3 4 0,-2-1 0,-2 10 0,-4 10 1,3 8-1,-7 10 0,11 11 1,-2 11 0,2 6 0,-1 5-1,4 5 1,-1 2 0,-1 3 0,-2-6-2,-1-1 0,0-7-5,-6-12-7,7-7-18,-10-10-7,10 0-1,-2-10 1</inkml:trace>
  <inkml:trace contextRef="#ctx0" brushRef="#br0" timeOffset="699.8701">14700 10379 26,'-17'0'32,"5"-7"-6,12 7-4,12 0-3,7 0-6,10 7-4,4-3-6,3-4-5,4 3-8,-4-3-7,-5-7-1,-4-3 0,-5-4 3,-5-7 4,-3-4 7,-1-3 7,-5-4 9,2 4 8,1 0 2,4 9 0,-1 5-3,11 14-4,-1 4-4,5 16-3,-1 12-3,-2 10-1,-9 1-2,-4 8 0,-13-2 0,-5-3-2,-10 1-14,-10-9-25,-14-15 0,-1-2-1,-8-18 1</inkml:trace>
  <inkml:trace contextRef="#ctx0" brushRef="#br0" timeOffset="1646.9961">21533 14257 14,'-3'9'33,"-13"-2"3,-2 14-7,-4 8-9,-1 3-5,9 10-4,6 0-2,14 4-3,9-5-1,10-4-2,7-6-4,1-7-9,-1-12-26,7-3-2,-14-15 0,0-1-1</inkml:trace>
  <inkml:trace contextRef="#ctx0" brushRef="#br0" timeOffset="2163.4246">21775 14377 17,'9'0'37,"-9"0"0,-6 19 0,-2-2-15,-8 2-8,5 6-6,-5-2-1,3 2-3,3-8-2,2-6-1,8-11 0,0 0 0,11-21 0,0-2 0,1-9-1,3-5 1,-1 1 0,1-1-1,-5 3 0,-1 5 0,-3 8 0,1 12 0,-7 9 0,13 19 0,-5 5 0,3 7 0,3 7 0,2 4 0,1 0 1,0-3-1,3-4 0,-2-9-1,1-4-1,-7-11-2,-2-3-2,-10-8-4,7-9-4,-17-4-4,3 1-4,-15-4-3,-1 1-1,-4 4 2,-1 0 4</inkml:trace>
  <inkml:trace contextRef="#ctx0" brushRef="#br0" timeOffset="2284.9127">21757 14489 58,'0'0'23,"0"0"-1,21 9-2,-3-9-5,5 2-7,1-2-10,-5-3-15,-4-8-16,4 5 0,-9-13-1</inkml:trace>
  <inkml:trace contextRef="#ctx0" brushRef="#br0" timeOffset="2463.3955">22033 14308 48,'36'8'38,"-6"6"1,6 8-6,-2 15-12,-15 3-8,-1 8-4,-18-1-2,0-1-2,-15-3-4,-14-9-19,-3-7-23,-3-5-1,-3-14-1,5 0 0</inkml:trace>
  <inkml:trace contextRef="#ctx0" brushRef="#br0" timeOffset="4812.2854">16883 10161 22,'0'0'35,"-15"0"0,-2 15-5,-4 11-10,-7 7-5,6 9-4,4 4-3,11 5-1,7-5-3,13-4-2,6-4-3,6-16-10,8-5-26,1-5-1,-6-17 0,1 1-1</inkml:trace>
  <inkml:trace contextRef="#ctx0" brushRef="#br0" timeOffset="4997.4421">17112 10221 56,'0'0'38,"0"0"1,-6 15-4,3 7-21,3 10-6,0 6-4,3 3-2,3 1-6,-6-7-9,8-7-24,-3-2-3,-2-16 1,-3-10 0</inkml:trace>
  <inkml:trace contextRef="#ctx0" brushRef="#br0" timeOffset="5444.8243">17076 10230 49,'-16'-13'35,"16"13"1,8-10-12,3-3-12,12 7-4,5 1-4,6 5-2,1 0-1,-2 9 0,-7-4 0,-7 8-1,-7-1 1,-6 5-1,-10-3 1,-7-2-1,1 0 1,-2 1-1,6-4 1,6 2-1,6-2 0,11 3 0,5-1 0,-1 2 0,2 4 0,-7 3 1,-7 1 0,-9 1 0,-13 4-1,-10-4-1,-3 0-9,-2-5-23,-3-11-3,10-6-1,-2-9 0</inkml:trace>
  <inkml:trace contextRef="#ctx0" brushRef="#br0" timeOffset="5644.3128">17339 10169 25,'34'-8'38,"11"18"1,-1 9-1,-3 13-14,2 17-6,-13-1-7,-6 12-3,-17-3-3,-10 1-4,-9-6-22,-7-11-18,-10-22-1,2-8-1,-5-21 0</inkml:trace>
  <inkml:trace contextRef="#ctx0" brushRef="#br0" timeOffset="6597.9469">21618 17193 22,'0'0'36,"-18"5"1,-4 7-2,-4 8-15,6 15-7,-3 4-4,12 12-3,7-2-2,12-4-2,11-8-2,10-11 0,8-4-8,-1-14-5,3-8-15,0-13-9,-10-11-2,0 0 1</inkml:trace>
  <inkml:trace contextRef="#ctx0" brushRef="#br0" timeOffset="6798.1434">21801 17247 20,'4'-11'37,"-4"11"0,4 14-7,-4 2-8,7 13-4,-7 0-8,6 15-1,-6-4-4,5 0-4,0-7-7,-5-4-8,0-15-26,0-14 2,0 0-2,-4-22 0</inkml:trace>
  <inkml:trace contextRef="#ctx0" brushRef="#br0" timeOffset="7161.5555">21778 17266 20,'6'-18'37,"9"7"1,3 1-1,3-2-18,9 12-6,-7 0-4,1 9-3,-11 3-2,-5 6-1,-13 5-1,-7-1 0,-8 0 0,-1-4-1,4-7-1,6-4 1,11-7 0,11 5 1,12-5-2,7-2 0,5 2-1,-2 7 1,-4 8 0,-14 6 3,-8 3-3,-11 3 1,-13 2-2,-10 3-3,-4-8-6,-6-7-13,0-8-16,12-9-1,-1-11 1,11-6-2</inkml:trace>
  <inkml:trace contextRef="#ctx0" brushRef="#br0" timeOffset="7361.7356">22095 17301 50,'50'15'40,"-10"7"2,-5 7-13,-5 10-10,-24 3-7,-6 5-2,-15 4-6,-17 0-20,-13-12-23,0-12-1,-10-16-1,5-8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211446-9763-490C-9B42-7CF221C0678C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264D0-572B-4170-A745-EE9C78122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70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8876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8159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7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7" y="4421084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9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11/3/2020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70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7" y="5719970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94C600"/>
                </a:solidFill>
              </a:rPr>
              <a:pPr/>
              <a:t>‹#›</a:t>
            </a:fld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646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266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2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7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578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960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7" y="2900831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6" y="4267204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373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09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2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8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9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8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501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221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240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3" y="601887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6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9"/>
            <a:ext cx="3493664" cy="365125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8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3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4072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3" y="601887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10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2" y="4133092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9"/>
            <a:ext cx="3493664" cy="365125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575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91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8351" y="710292"/>
            <a:ext cx="7415050" cy="5806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351" y="1425591"/>
            <a:ext cx="7415050" cy="393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4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5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418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91" indent="-274313" algn="l" defTabSz="914377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64" indent="-274313" algn="l" defTabSz="914377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377" indent="-228594" algn="l" defTabSz="914377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684" indent="-228594" algn="l" defTabSz="914377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47" indent="-228594" algn="l" defTabSz="914377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866" indent="-228594" algn="l" defTabSz="914377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29" indent="-228594" algn="l" defTabSz="914377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192" indent="-228594" algn="l" defTabSz="914377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355" indent="-228594" algn="l" defTabSz="914377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customXml" Target="../ink/ink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customXml" Target="../ink/ink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.xml"/><Relationship Id="rId5" Type="http://schemas.openxmlformats.org/officeDocument/2006/relationships/image" Target="NULL"/><Relationship Id="rId4" Type="http://schemas.openxmlformats.org/officeDocument/2006/relationships/customXml" Target="../ink/ink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customXml" Target="../ink/ink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customXml" Target="../ink/ink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customXml" Target="../ink/ink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customXml" Target="../ink/ink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customXml" Target="../ink/ink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customXml" Target="../ink/ink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../clipboard/media/image3.emf"/><Relationship Id="rId4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../clipboard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../clipboard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customXml" Target="../ink/ink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Up Ribbon 6"/>
          <p:cNvSpPr/>
          <p:nvPr/>
        </p:nvSpPr>
        <p:spPr>
          <a:xfrm>
            <a:off x="1485900" y="152400"/>
            <a:ext cx="6172200" cy="1371600"/>
          </a:xfrm>
          <a:prstGeom prst="ribbon2">
            <a:avLst>
              <a:gd name="adj1" fmla="val 19136"/>
              <a:gd name="adj2" fmla="val 75000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Η διάλεξη θα ξεκινήσει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στις 1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0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lang="en-US" sz="2800" noProof="0" dirty="0">
                <a:solidFill>
                  <a:prstClr val="white"/>
                </a:solidFill>
                <a:latin typeface="Calibri" panose="020F0502020204030204"/>
              </a:rPr>
              <a:t>1</a:t>
            </a:r>
            <a:r>
              <a:rPr lang="en-US" sz="2800" noProof="0" dirty="0" smtClean="0">
                <a:solidFill>
                  <a:prstClr val="white"/>
                </a:solidFill>
                <a:latin typeface="Calibri" panose="020F0502020204030204"/>
              </a:rPr>
              <a:t>5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ακριβώς</a:t>
            </a: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988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22849"/>
          <a:stretch/>
        </p:blipFill>
        <p:spPr>
          <a:xfrm>
            <a:off x="5562600" y="710292"/>
            <a:ext cx="3071813" cy="34045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Διατήρηση της Ενέργειας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692" y="1371600"/>
                <a:ext cx="4747708" cy="4153348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Παράδειγμα – Λύση:</a:t>
                </a:r>
              </a:p>
              <a:p>
                <a:pPr lvl="1"/>
                <a:r>
                  <a:rPr lang="el-GR" sz="1600" dirty="0" smtClean="0"/>
                  <a:t>Ένα σώμα μάζας 0.8 </a:t>
                </a:r>
                <a:r>
                  <a:rPr lang="en-US" sz="1600" dirty="0" smtClean="0"/>
                  <a:t>kg </a:t>
                </a:r>
                <a:r>
                  <a:rPr lang="el-GR" sz="1600" dirty="0" smtClean="0"/>
                  <a:t>δέχεται αρχική ταχύτητα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=1.2 </m:t>
                    </m:r>
                  </m:oMath>
                </a14:m>
                <a:r>
                  <a:rPr lang="en-US" sz="1600" dirty="0" smtClean="0"/>
                  <a:t>m/s </a:t>
                </a:r>
                <a:r>
                  <a:rPr lang="el-GR" sz="1600" dirty="0" smtClean="0"/>
                  <a:t>προς τα δεξιά και συγκρούεται με ελατήριο αμελητέας μάζας και </a:t>
                </a:r>
                <a:r>
                  <a:rPr lang="el-GR" sz="1600" dirty="0" err="1" smtClean="0"/>
                  <a:t>σταθεράς</a:t>
                </a:r>
                <a:r>
                  <a:rPr lang="el-GR" sz="1600" dirty="0" smtClean="0"/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=50</m:t>
                    </m:r>
                  </m:oMath>
                </a14:m>
                <a:r>
                  <a:rPr lang="en-US" sz="1600" dirty="0" smtClean="0"/>
                  <a:t> N/m.</a:t>
                </a:r>
                <a:br>
                  <a:rPr lang="en-US" sz="1600" dirty="0" smtClean="0"/>
                </a:br>
                <a:r>
                  <a:rPr lang="en-US" sz="1600" dirty="0" smtClean="0"/>
                  <a:t>A) </a:t>
                </a:r>
                <a:r>
                  <a:rPr lang="el-GR" sz="1600" dirty="0" smtClean="0"/>
                  <a:t>Υποθέτοντας επιφάνεια χωρίς τριβές, </a:t>
                </a:r>
                <a:r>
                  <a:rPr lang="el-GR" sz="1600" dirty="0" err="1" smtClean="0"/>
                  <a:t>υπο</a:t>
                </a:r>
                <a:r>
                  <a:rPr lang="el-GR" sz="1600" dirty="0" smtClean="0"/>
                  <a:t>-</a:t>
                </a:r>
                <a:br>
                  <a:rPr lang="el-GR" sz="1600" dirty="0" smtClean="0"/>
                </a:br>
                <a:r>
                  <a:rPr lang="el-GR" sz="1600" dirty="0" err="1" smtClean="0"/>
                  <a:t>λογίστε</a:t>
                </a:r>
                <a:r>
                  <a:rPr lang="el-GR" sz="1600" dirty="0" smtClean="0"/>
                  <a:t> τη μέγιστη συμπίεση του ελατηρίου.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692" y="1371600"/>
                <a:ext cx="4747708" cy="4153348"/>
              </a:xfrm>
              <a:blipFill rotWithShape="0">
                <a:blip r:embed="rId3"/>
                <a:stretch>
                  <a:fillRect t="-1175" r="-89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594720" y="923760"/>
              <a:ext cx="8133840" cy="51631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6080" y="915120"/>
                <a:ext cx="8150040" cy="518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6484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22849"/>
          <a:stretch/>
        </p:blipFill>
        <p:spPr>
          <a:xfrm>
            <a:off x="5562600" y="710292"/>
            <a:ext cx="3071813" cy="34045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Διατήρηση της Ενέργειας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692" y="1371600"/>
                <a:ext cx="4747708" cy="4153348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Παράδειγμα – Λύση:</a:t>
                </a:r>
              </a:p>
              <a:p>
                <a:pPr lvl="1"/>
                <a:r>
                  <a:rPr lang="el-GR" sz="1600" dirty="0" smtClean="0"/>
                  <a:t>Ένα σώμα μάζας 0.8 </a:t>
                </a:r>
                <a:r>
                  <a:rPr lang="en-US" sz="1600" dirty="0" smtClean="0"/>
                  <a:t>kg </a:t>
                </a:r>
                <a:r>
                  <a:rPr lang="el-GR" sz="1600" dirty="0" smtClean="0"/>
                  <a:t>δέχεται αρχική ταχύτητα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=1.2 </m:t>
                    </m:r>
                  </m:oMath>
                </a14:m>
                <a:r>
                  <a:rPr lang="en-US" sz="1600" dirty="0" smtClean="0"/>
                  <a:t>m/s </a:t>
                </a:r>
                <a:r>
                  <a:rPr lang="el-GR" sz="1600" dirty="0" smtClean="0"/>
                  <a:t>προς τα δεξιά και συγκρούεται με ελατήριο αμελητέας μάζας και </a:t>
                </a:r>
                <a:r>
                  <a:rPr lang="el-GR" sz="1600" dirty="0" err="1" smtClean="0"/>
                  <a:t>σταθεράς</a:t>
                </a:r>
                <a:r>
                  <a:rPr lang="el-GR" sz="1600" dirty="0" smtClean="0"/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=50</m:t>
                    </m:r>
                  </m:oMath>
                </a14:m>
                <a:r>
                  <a:rPr lang="en-US" sz="1600" dirty="0" smtClean="0"/>
                  <a:t> N/m.</a:t>
                </a:r>
                <a:r>
                  <a:rPr lang="el-GR" sz="1600" dirty="0" smtClean="0"/>
                  <a:t/>
                </a:r>
                <a:br>
                  <a:rPr lang="el-GR" sz="1600" dirty="0" smtClean="0"/>
                </a:br>
                <a:r>
                  <a:rPr lang="el-GR" sz="1600" dirty="0" smtClean="0"/>
                  <a:t>Β) Υποθέτοντας σταθερή τριβή ολισθήσεως 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r>
                  <a:rPr lang="el-GR" sz="1600" dirty="0" smtClean="0"/>
                  <a:t>, αν η ταχύτητα του σώματος τη στιγμή της επαφής με το ελατήριο είναι </a:t>
                </a:r>
                <a:r>
                  <a:rPr lang="en-US" sz="16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=1.2 </m:t>
                    </m:r>
                  </m:oMath>
                </a14:m>
                <a:r>
                  <a:rPr lang="en-US" sz="1600" dirty="0" smtClean="0"/>
                  <a:t>m/s</a:t>
                </a:r>
                <a:r>
                  <a:rPr lang="el-GR" sz="1600" dirty="0" smtClean="0"/>
                  <a:t>, ποια είναι τώρα η μέγιστη συμπίεση του ελατηρίου;</a:t>
                </a:r>
                <a:r>
                  <a:rPr lang="en-US" sz="1600" dirty="0" smtClean="0"/>
                  <a:t> </a:t>
                </a:r>
                <a:endParaRPr lang="el-GR" sz="16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692" y="1371600"/>
                <a:ext cx="4747708" cy="4153348"/>
              </a:xfrm>
              <a:blipFill rotWithShape="0">
                <a:blip r:embed="rId3"/>
                <a:stretch>
                  <a:fillRect t="-1175" r="-89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578520" y="311400"/>
              <a:ext cx="8458560" cy="62046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0240" y="297720"/>
                <a:ext cx="8480880" cy="623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814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Διατήρηση της Ενέργειας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490908" cy="2172148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l-GR" b="1" dirty="0" smtClean="0"/>
                  <a:t>Παράδειγμα:</a:t>
                </a:r>
              </a:p>
              <a:p>
                <a:pPr lvl="1"/>
                <a:r>
                  <a:rPr lang="el-GR" dirty="0" smtClean="0"/>
                  <a:t>Δυο σώματα είναι συνδεδεμένα με αβαρές και ανελαστικό σχοινί που περνά από τροχαλία χωρίς τριβές. Το σώμα μάζας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βρίσκεται σε οριζόντια επιφάνεια με τριβές και συνδέεται με ελατήριο </a:t>
                </a:r>
                <a:r>
                  <a:rPr lang="el-GR" dirty="0" err="1" smtClean="0"/>
                  <a:t>σταθεράς</a:t>
                </a:r>
                <a:r>
                  <a:rPr lang="el-GR" dirty="0" smtClean="0"/>
                  <a:t> </a:t>
                </a:r>
                <a:r>
                  <a:rPr lang="en-US" dirty="0" smtClean="0"/>
                  <a:t>k. </a:t>
                </a:r>
                <a:r>
                  <a:rPr lang="el-GR" dirty="0" smtClean="0"/>
                  <a:t>Το σύστημα θεωρείται αρχικά σε ηρεμία. </a:t>
                </a:r>
                <a:r>
                  <a:rPr lang="el-GR" dirty="0"/>
                  <a:t>Αν το σώμα μάζας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dirty="0"/>
                  <a:t> πέφτει κατά απόσταση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πριν έρθει σε ηρεμία, υπολογίστε το συντελεστή τριβής ολίσθησης ανάμεσα στο σώμα μάζας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dirty="0"/>
                  <a:t> και της επιφάνειας.</a:t>
                </a:r>
              </a:p>
              <a:p>
                <a:pPr lvl="1"/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490908" cy="2172148"/>
              </a:xfrm>
              <a:blipFill rotWithShape="0">
                <a:blip r:embed="rId2"/>
                <a:stretch>
                  <a:fillRect t="-39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543748"/>
            <a:ext cx="4495800" cy="294618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5164200" y="3639240"/>
              <a:ext cx="2848320" cy="27248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51600" y="3630960"/>
                <a:ext cx="2874600" cy="27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8085960" y="5481360"/>
              <a:ext cx="75960" cy="7840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082000" y="5477760"/>
                <a:ext cx="83520" cy="79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7452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Διατήρηση της Ενέργειας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490908" cy="2172148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Παράδειγμα – Λύση:</a:t>
                </a:r>
              </a:p>
              <a:p>
                <a:pPr lvl="1"/>
                <a:r>
                  <a:rPr lang="el-GR" sz="1400" dirty="0" smtClean="0"/>
                  <a:t>σώμα μάζας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400" dirty="0" smtClean="0"/>
                  <a:t> </a:t>
                </a:r>
                <a:r>
                  <a:rPr lang="el-GR" sz="1400" dirty="0" smtClean="0"/>
                  <a:t>σε οριζόντια επιφάνεια με τριβές και συνδέεται με ελατήριο, το σύστημα θεωρείται αρχικά σε ηρεμία, σώμα </a:t>
                </a:r>
                <a:r>
                  <a:rPr lang="el-GR" sz="1400" dirty="0"/>
                  <a:t>μάζας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l-GR" sz="1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sz="1400" dirty="0"/>
                  <a:t> πέφτει κατά απόσταση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1400" dirty="0"/>
                  <a:t> </a:t>
                </a:r>
                <a:r>
                  <a:rPr lang="el-GR" sz="1400" dirty="0"/>
                  <a:t>πριν έρθει σε ηρεμία, υπολογίστε το συντελεστή τριβής ολίσθησης ανάμεσα στο σώμα μάζας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sz="1400" dirty="0"/>
                  <a:t> και της επιφάνειας.</a:t>
                </a:r>
              </a:p>
              <a:p>
                <a:pPr lvl="1"/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490908" cy="2172148"/>
              </a:xfrm>
              <a:blipFill rotWithShape="0">
                <a:blip r:embed="rId2"/>
                <a:stretch>
                  <a:fillRect t="-224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514600"/>
            <a:ext cx="3662363" cy="240001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575640" y="2616480"/>
              <a:ext cx="8133480" cy="40726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6640" y="2607480"/>
                <a:ext cx="8151120" cy="409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9558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805" y="685800"/>
            <a:ext cx="2655842" cy="16378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Διατήρηση της Ενέργειας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68100"/>
            <a:ext cx="4394570" cy="4153348"/>
          </a:xfrm>
        </p:spPr>
        <p:txBody>
          <a:bodyPr/>
          <a:lstStyle/>
          <a:p>
            <a:r>
              <a:rPr lang="el-GR" b="1" dirty="0" smtClean="0"/>
              <a:t>Παράδειγμα:</a:t>
            </a:r>
          </a:p>
          <a:p>
            <a:pPr lvl="1"/>
            <a:r>
              <a:rPr lang="el-GR" sz="1800" dirty="0" smtClean="0"/>
              <a:t>Αναγνωρίστε τη διάταξη του προηγούμενου συστήματος που ανταποκρίνεται σε κάθε γράφημα ενέργειας</a:t>
            </a:r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062" y="2323652"/>
            <a:ext cx="3173583" cy="415334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5282280" y="733680"/>
              <a:ext cx="3319920" cy="55616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73640" y="725760"/>
                <a:ext cx="3340080" cy="557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777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Διατήρηση της Ενέργειας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48450" cy="5105400"/>
              </a:xfrm>
            </p:spPr>
            <p:txBody>
              <a:bodyPr>
                <a:normAutofit/>
              </a:bodyPr>
              <a:lstStyle/>
              <a:p>
                <a:r>
                  <a:rPr lang="el-GR" dirty="0" smtClean="0"/>
                  <a:t>Γνωρίζουμε ότι </a:t>
                </a:r>
                <a:r>
                  <a:rPr lang="el-GR" b="1" dirty="0" smtClean="0"/>
                  <a:t>έργο == μεταφορά ενέργειας</a:t>
                </a:r>
              </a:p>
              <a:p>
                <a:pPr lvl="1"/>
                <a:r>
                  <a:rPr lang="el-GR" u="sng" dirty="0" smtClean="0"/>
                  <a:t>Ερώτημα</a:t>
                </a:r>
                <a:r>
                  <a:rPr lang="el-GR" dirty="0" smtClean="0"/>
                  <a:t>: Πόσο γρήγορα μεταφέρεται η ενέργεια?</a:t>
                </a:r>
              </a:p>
              <a:p>
                <a:pPr lvl="2"/>
                <a:r>
                  <a:rPr lang="el-GR" dirty="0" smtClean="0"/>
                  <a:t>Αν θέλετε να αγοράσετε έναν κινητήρα για να κινεί ένα ασανσέρ μάζας 1500 </a:t>
                </a:r>
                <a:r>
                  <a:rPr lang="en-US" dirty="0" smtClean="0"/>
                  <a:t>kg</a:t>
                </a:r>
                <a:r>
                  <a:rPr lang="el-GR" dirty="0" smtClean="0"/>
                  <a:t> για 5 ορόφους</a:t>
                </a:r>
                <a:r>
                  <a:rPr lang="en-US" dirty="0" smtClean="0"/>
                  <a:t>, </a:t>
                </a:r>
                <a:r>
                  <a:rPr lang="el-GR" dirty="0" smtClean="0"/>
                  <a:t>έχει μεγάλη σημασία αν ο κινητήρας το κάνει σε 30 </a:t>
                </a:r>
                <a:r>
                  <a:rPr lang="en-US" dirty="0" smtClean="0"/>
                  <a:t>s </a:t>
                </a:r>
                <a:r>
                  <a:rPr lang="el-GR" dirty="0" smtClean="0"/>
                  <a:t>ή σε 30 </a:t>
                </a:r>
                <a:r>
                  <a:rPr lang="en-US" dirty="0" smtClean="0"/>
                  <a:t>min! </a:t>
                </a:r>
                <a:r>
                  <a:rPr lang="en-US" dirty="0" smtClean="0">
                    <a:sym typeface="Wingdings" panose="05000000000000000000" pitchFamily="2" charset="2"/>
                  </a:rPr>
                  <a:t></a:t>
                </a:r>
              </a:p>
              <a:p>
                <a:endParaRPr lang="en-US" sz="1050" dirty="0">
                  <a:sym typeface="Wingdings" panose="05000000000000000000" pitchFamily="2" charset="2"/>
                </a:endParaRPr>
              </a:p>
              <a:p>
                <a:endParaRPr lang="el-GR" dirty="0">
                  <a:sym typeface="Wingdings" panose="05000000000000000000" pitchFamily="2" charset="2"/>
                </a:endParaRPr>
              </a:p>
              <a:p>
                <a:r>
                  <a:rPr lang="el-GR" dirty="0" smtClean="0">
                    <a:sym typeface="Wingdings" panose="05000000000000000000" pitchFamily="2" charset="2"/>
                  </a:rPr>
                  <a:t>Το «πόσο γρήγορα» υποδηλώνει ένα ρυθμό</a:t>
                </a:r>
              </a:p>
              <a:p>
                <a:pPr lvl="1"/>
                <a:r>
                  <a:rPr lang="el-GR" dirty="0" smtClean="0">
                    <a:sym typeface="Wingdings" panose="05000000000000000000" pitchFamily="2" charset="2"/>
                  </a:rPr>
                  <a:t>Ρυθμό μεταφοράς ενέργειας == </a:t>
                </a:r>
                <a:r>
                  <a:rPr lang="el-GR" b="1" dirty="0" smtClean="0">
                    <a:sym typeface="Wingdings" panose="05000000000000000000" pitchFamily="2" charset="2"/>
                  </a:rPr>
                  <a:t>ισχύς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l-GR" b="1" dirty="0" smtClean="0">
                    <a:sym typeface="Wingdings" panose="05000000000000000000" pitchFamily="2" charset="2"/>
                  </a:rPr>
                  <a:t> (</a:t>
                </a:r>
                <a:r>
                  <a:rPr lang="en-US" b="1" dirty="0" smtClean="0">
                    <a:sym typeface="Wingdings" panose="05000000000000000000" pitchFamily="2" charset="2"/>
                  </a:rPr>
                  <a:t>Power)</a:t>
                </a:r>
                <a:endParaRPr lang="el-GR" b="1" dirty="0" smtClean="0">
                  <a:sym typeface="Wingdings" panose="05000000000000000000" pitchFamily="2" charset="2"/>
                </a:endParaRPr>
              </a:p>
              <a:p>
                <a:pPr marL="68580" indent="0">
                  <a:buNone/>
                </a:pPr>
                <a:endParaRPr lang="el-GR" sz="600" i="1" dirty="0" smtClean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𝑑𝐸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 smtClean="0"/>
              </a:p>
              <a:p>
                <a:pPr marL="68580" indent="0">
                  <a:buNone/>
                </a:pPr>
                <a:endParaRPr lang="en-US" sz="800" dirty="0" smtClean="0"/>
              </a:p>
              <a:p>
                <a:r>
                  <a:rPr lang="el-GR" dirty="0"/>
                  <a:t>Μονάδα μέτρησης: 1 </a:t>
                </a:r>
                <a:r>
                  <a:rPr lang="en-US" dirty="0"/>
                  <a:t>Watt = 1 J/s</a:t>
                </a:r>
                <a:endParaRPr lang="el-GR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48450" cy="5105400"/>
              </a:xfrm>
              <a:blipFill rotWithShape="0">
                <a:blip r:embed="rId2"/>
                <a:stretch>
                  <a:fillRect t="-95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821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Διατήρηση της Ενέργειας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48450" cy="5105400"/>
              </a:xfrm>
            </p:spPr>
            <p:txBody>
              <a:bodyPr>
                <a:normAutofit/>
              </a:bodyPr>
              <a:lstStyle/>
              <a:p>
                <a:r>
                  <a:rPr lang="el-GR" dirty="0" smtClean="0"/>
                  <a:t>Εναλλακτικά</a:t>
                </a:r>
                <a:r>
                  <a:rPr lang="en-US" dirty="0"/>
                  <a:t>, </a:t>
                </a:r>
                <a:r>
                  <a:rPr lang="el-GR" dirty="0"/>
                  <a:t>η ισχύς μπορεί να ιδωθεί ως ο </a:t>
                </a:r>
                <a:r>
                  <a:rPr lang="el-GR" b="1" dirty="0"/>
                  <a:t>ρυθμός παραγωγής </a:t>
                </a:r>
                <a:r>
                  <a:rPr lang="el-GR" b="1" dirty="0" smtClean="0"/>
                  <a:t>έργου</a:t>
                </a:r>
              </a:p>
              <a:p>
                <a:endParaRPr lang="el-GR" b="1" dirty="0"/>
              </a:p>
              <a:p>
                <a:r>
                  <a:rPr lang="el-GR" b="1" dirty="0"/>
                  <a:t>Μέση ισχύς </a:t>
                </a:r>
                <a:r>
                  <a:rPr lang="el-GR" b="1" dirty="0" smtClean="0"/>
                  <a:t>σε διάστημα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l-GR" b="1" i="1" dirty="0" smtClean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:r>
                  <a:rPr lang="en-US" b="1" i="1" dirty="0">
                    <a:latin typeface="Cambria Math" panose="02040503050406030204" pitchFamily="18" charset="0"/>
                  </a:rPr>
                  <a:t/>
                </a:r>
                <a:br>
                  <a:rPr lang="en-US" b="1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𝑎𝑣𝑔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l-GR" i="1" dirty="0" smtClean="0">
                  <a:latin typeface="Cambria Math" panose="02040503050406030204" pitchFamily="18" charset="0"/>
                </a:endParaRPr>
              </a:p>
              <a:p>
                <a:endParaRPr lang="el-GR" b="1" dirty="0" smtClean="0"/>
              </a:p>
              <a:p>
                <a:r>
                  <a:rPr lang="el-GR" b="1" dirty="0" smtClean="0"/>
                  <a:t>Στιγμιαία ισχύς</a:t>
                </a:r>
                <a:br>
                  <a:rPr lang="el-GR" b="1" dirty="0" smtClean="0"/>
                </a:b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l-GR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𝑎𝑣𝑔</m:t>
                              </m:r>
                            </m:sub>
                          </m:sSub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𝑑𝑊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US" dirty="0"/>
              </a:p>
              <a:p>
                <a:pPr marL="68580" indent="0">
                  <a:buNone/>
                </a:pPr>
                <a:endParaRPr lang="el-GR" b="1" dirty="0"/>
              </a:p>
              <a:p>
                <a:endParaRPr lang="el-GR" dirty="0" smtClean="0"/>
              </a:p>
              <a:p>
                <a:endParaRPr lang="en-US" sz="5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48450" cy="5105400"/>
              </a:xfrm>
              <a:blipFill rotWithShape="0">
                <a:blip r:embed="rId3"/>
                <a:stretch>
                  <a:fillRect t="-95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4813560" y="4376160"/>
              <a:ext cx="3645720" cy="10177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03840" y="4366080"/>
                <a:ext cx="3665880" cy="103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79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Διατήρηση της Ενέργειας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5433850" cy="49530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b="1" dirty="0" smtClean="0"/>
                  <a:t>Παράδειγμα:</a:t>
                </a:r>
              </a:p>
              <a:p>
                <a:pPr lvl="1"/>
                <a:r>
                  <a:rPr lang="el-GR" dirty="0" smtClean="0"/>
                  <a:t>Ένας ανελκυστήρας έχει μάζα 1600 </a:t>
                </a:r>
                <a:r>
                  <a:rPr lang="en-US" dirty="0" smtClean="0"/>
                  <a:t>kg </a:t>
                </a:r>
                <a:r>
                  <a:rPr lang="el-GR" dirty="0" smtClean="0"/>
                  <a:t>και μεταφέρει επιβάτες με συνολική μάζα 200 </a:t>
                </a:r>
                <a:r>
                  <a:rPr lang="en-US" dirty="0" smtClean="0"/>
                  <a:t>kg. </a:t>
                </a:r>
                <a:r>
                  <a:rPr lang="el-GR" dirty="0" smtClean="0"/>
                  <a:t>Μια σταθερή δύναμη τριβής 4000 </a:t>
                </a:r>
                <a:r>
                  <a:rPr lang="en-US" dirty="0" smtClean="0"/>
                  <a:t>N </a:t>
                </a:r>
                <a:r>
                  <a:rPr lang="el-GR" dirty="0" smtClean="0"/>
                  <a:t>αντιστέκεται στην κίνηση του ανελκυστήρα προς τα πάνω.</a:t>
                </a:r>
              </a:p>
              <a:p>
                <a:pPr lvl="2"/>
                <a:r>
                  <a:rPr lang="el-GR" dirty="0" smtClean="0"/>
                  <a:t>Α) Πόση ισχύ πρέπει να παραδώσει ο κινητήρας του ασανσέρ για να σηκώσει το ασανσέρ και τους επιβάτες του με σταθερή ταχύτητα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3 </m:t>
                    </m:r>
                  </m:oMath>
                </a14:m>
                <a:r>
                  <a:rPr lang="en-US" dirty="0" smtClean="0"/>
                  <a:t>m/s?</a:t>
                </a:r>
              </a:p>
              <a:p>
                <a:pPr lvl="2"/>
                <a:r>
                  <a:rPr lang="en-US" dirty="0" smtClean="0"/>
                  <a:t>B) </a:t>
                </a:r>
                <a:r>
                  <a:rPr lang="el-GR" dirty="0" smtClean="0"/>
                  <a:t>Πόση ισχύ πρέπει να παραδώσει ο κινητήρας τη στιγμή που ο ανελκυστήρας έχει ταχύτητα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l-GR" dirty="0" smtClean="0"/>
                  <a:t>,</a:t>
                </a:r>
                <a:r>
                  <a:rPr lang="en-US" dirty="0" smtClean="0"/>
                  <a:t> </a:t>
                </a:r>
                <a:r>
                  <a:rPr lang="el-GR" dirty="0" smtClean="0"/>
                  <a:t>αν επιταχύνει τον ανελκυστήρα με σταθερή επιτάχυνση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l-GR" dirty="0" smtClean="0"/>
                  <a:t> </a:t>
                </a:r>
                <a:r>
                  <a:rPr lang="en-US" dirty="0" smtClean="0"/>
                  <a:t>m/s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 </a:t>
                </a:r>
                <a:r>
                  <a:rPr lang="el-GR" dirty="0" smtClean="0"/>
                  <a:t>προς τα πάνω?</a:t>
                </a:r>
                <a:r>
                  <a:rPr lang="en-US" baseline="30000" dirty="0" smtClean="0"/>
                  <a:t> </a:t>
                </a:r>
                <a:endParaRPr lang="el-GR" baseline="30000" dirty="0"/>
              </a:p>
              <a:p>
                <a:pPr lvl="1"/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5433850" cy="4953000"/>
              </a:xfrm>
              <a:blipFill rotWithShape="0">
                <a:blip r:embed="rId2"/>
                <a:stretch>
                  <a:fillRect t="-1722" r="-157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76400"/>
            <a:ext cx="2489770" cy="3429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7798680" y="1226160"/>
              <a:ext cx="380520" cy="7588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88960" y="1218240"/>
                <a:ext cx="399960" cy="77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5266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Διατήρηση της Ενέργειας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5433850" cy="49530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Παράδειγμα</a:t>
                </a:r>
                <a:r>
                  <a:rPr lang="en-US" b="1" dirty="0" smtClean="0"/>
                  <a:t> – </a:t>
                </a:r>
                <a:r>
                  <a:rPr lang="el-GR" b="1" dirty="0" smtClean="0"/>
                  <a:t>Λύση:</a:t>
                </a:r>
              </a:p>
              <a:p>
                <a:pPr lvl="1"/>
                <a:r>
                  <a:rPr lang="el-GR" sz="1600" dirty="0" smtClean="0"/>
                  <a:t>Ένας ανελκυστήρας έχει μάζα 1600 </a:t>
                </a:r>
                <a:r>
                  <a:rPr lang="en-US" sz="1600" dirty="0" smtClean="0"/>
                  <a:t>kg </a:t>
                </a:r>
                <a:r>
                  <a:rPr lang="el-GR" sz="1600" dirty="0" smtClean="0"/>
                  <a:t>και μεταφέρει επιβάτες με συνολική μάζα 200 </a:t>
                </a:r>
                <a:r>
                  <a:rPr lang="en-US" sz="1600" dirty="0" smtClean="0"/>
                  <a:t>kg. </a:t>
                </a:r>
                <a:r>
                  <a:rPr lang="el-GR" sz="1600" dirty="0" smtClean="0"/>
                  <a:t>Μια σταθερή δύναμη τριβής 4000 </a:t>
                </a:r>
                <a:r>
                  <a:rPr lang="en-US" sz="1600" dirty="0" smtClean="0"/>
                  <a:t>N </a:t>
                </a:r>
                <a:r>
                  <a:rPr lang="el-GR" sz="1600" dirty="0" smtClean="0"/>
                  <a:t>αντιστέκεται στην κίνηση του ανελκυστήρα προς τα πάνω.</a:t>
                </a:r>
              </a:p>
              <a:p>
                <a:pPr lvl="2"/>
                <a:r>
                  <a:rPr lang="el-GR" sz="1400" dirty="0" smtClean="0"/>
                  <a:t>Α) Πόση ισχύ πρέπει να παραδώσει ο κινητήρας του ασανσέρ για να σηκώσει το ασανσέρ και τους επιβάτες του με σταθερή ταχύτητα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 = 3</m:t>
                    </m:r>
                  </m:oMath>
                </a14:m>
                <a:r>
                  <a:rPr lang="en-US" sz="1400" dirty="0" smtClean="0"/>
                  <a:t> m/s?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5433850" cy="4953000"/>
              </a:xfrm>
              <a:blipFill rotWithShape="0">
                <a:blip r:embed="rId2"/>
                <a:stretch>
                  <a:fillRect t="-984" r="-11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76400"/>
            <a:ext cx="2489770" cy="3429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609840" y="1453320"/>
              <a:ext cx="8384760" cy="49770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1200" y="1442520"/>
                <a:ext cx="8404560" cy="500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169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76400"/>
            <a:ext cx="248977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Διατήρηση της Ενέργειας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5586250" cy="49530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Παράδειγμα – Λύση:</a:t>
                </a:r>
              </a:p>
              <a:p>
                <a:pPr lvl="1"/>
                <a:r>
                  <a:rPr lang="el-GR" sz="1600" dirty="0" smtClean="0"/>
                  <a:t>Ένας ανελκυστήρας έχει μάζα 1600 </a:t>
                </a:r>
                <a:r>
                  <a:rPr lang="en-US" sz="1600" dirty="0" smtClean="0"/>
                  <a:t>kg </a:t>
                </a:r>
                <a:r>
                  <a:rPr lang="el-GR" sz="1600" dirty="0" smtClean="0"/>
                  <a:t>και μεταφέρει επιβάτες με συνολική μάζα 200 </a:t>
                </a:r>
                <a:r>
                  <a:rPr lang="en-US" sz="1600" dirty="0" smtClean="0"/>
                  <a:t>kg. </a:t>
                </a:r>
                <a:r>
                  <a:rPr lang="el-GR" sz="1600" dirty="0" smtClean="0"/>
                  <a:t>Μια σταθερή δύναμη τριβής 4000 </a:t>
                </a:r>
                <a:r>
                  <a:rPr lang="en-US" sz="1600" dirty="0" smtClean="0"/>
                  <a:t>N </a:t>
                </a:r>
                <a:r>
                  <a:rPr lang="el-GR" sz="1600" dirty="0" smtClean="0"/>
                  <a:t>αντιστέκεται στην κίνηση του ανελκυστήρα προς τα πάνω.</a:t>
                </a:r>
              </a:p>
              <a:p>
                <a:pPr lvl="2"/>
                <a:r>
                  <a:rPr lang="en-US" sz="1400" dirty="0"/>
                  <a:t>B) </a:t>
                </a:r>
                <a:r>
                  <a:rPr lang="el-GR" sz="1400" dirty="0"/>
                  <a:t>Πόση ισχύ πρέπει να παραδώσει ο κινητήρας τη στιγμή που έχει ταχύτητα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l-GR" sz="1400" dirty="0" smtClean="0"/>
                  <a:t>,</a:t>
                </a:r>
                <a:r>
                  <a:rPr lang="en-US" sz="1400" dirty="0" smtClean="0"/>
                  <a:t> </a:t>
                </a:r>
                <a:r>
                  <a:rPr lang="el-GR" sz="1400" dirty="0"/>
                  <a:t>αν επιταχύνει τον ανελκυστήρα με σταθερή </a:t>
                </a:r>
                <a:r>
                  <a:rPr lang="el-GR" sz="1400" dirty="0" smtClean="0"/>
                  <a:t>επιτάχυνση </a:t>
                </a:r>
                <a14:m>
                  <m:oMath xmlns:m="http://schemas.openxmlformats.org/officeDocument/2006/math">
                    <m:r>
                      <a:rPr lang="el-GR" sz="1400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l-GR" sz="1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sz="1400" i="1" dirty="0" smtClean="0">
                        <a:latin typeface="Cambria Math" panose="02040503050406030204" pitchFamily="18" charset="0"/>
                      </a:rPr>
                      <m:t>1 </m:t>
                    </m:r>
                  </m:oMath>
                </a14:m>
                <a:r>
                  <a:rPr lang="en-US" sz="1400" dirty="0"/>
                  <a:t>m/s</a:t>
                </a:r>
                <a:r>
                  <a:rPr lang="en-US" sz="1400" baseline="30000" dirty="0"/>
                  <a:t>2</a:t>
                </a:r>
                <a:r>
                  <a:rPr lang="en-US" sz="1400" dirty="0"/>
                  <a:t> </a:t>
                </a:r>
                <a:r>
                  <a:rPr lang="el-GR" sz="1400" dirty="0"/>
                  <a:t>προς τα πάνω?</a:t>
                </a:r>
                <a:r>
                  <a:rPr lang="en-US" sz="1400" baseline="30000" dirty="0"/>
                  <a:t> </a:t>
                </a:r>
                <a:endParaRPr lang="el-GR" sz="1400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5586250" cy="4953000"/>
              </a:xfrm>
              <a:blipFill rotWithShape="0">
                <a:blip r:embed="rId3"/>
                <a:stretch>
                  <a:fillRect t="-984" r="-87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609840" y="1089000"/>
              <a:ext cx="8031960" cy="51372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9040" y="1079280"/>
                <a:ext cx="8053200" cy="515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516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Φυσική για Μηχανικούς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Ενέργεια Συστήματος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863405"/>
            <a:ext cx="428517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Εικόνα:</a:t>
            </a:r>
            <a:r>
              <a:rPr lang="en-US" sz="1050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Στη φυσική, η ενέργεια είναι μια ιδιότητα των αντικειμένων που μπορεί να μεταφερθεί σε άλλα αντικείμενα ή να μετατραπεί σε διάφορες μορφές, αλλά δεν μπορεί να δημιουργηθεί ή να καταστραφεί. Η "ικανότητα ενός συστήματος να παράγει έργο" είναι μια κοινή περιγραφή, αλλά είναι δύσκολο να δοθεί ένας ενιαίος συνολικός ορισμός της ενέργειας, εξαιτίας των πολλών μορφών της.</a:t>
            </a:r>
            <a:endParaRPr lang="en-US" sz="105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371601"/>
            <a:ext cx="4266121" cy="349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69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Διάλεξης</a:t>
            </a:r>
            <a:endParaRPr lang="el-GR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529162" y="2634120"/>
              <a:ext cx="3517560" cy="10904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20162" y="2624400"/>
                <a:ext cx="3535560" cy="111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819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Φυσική για Μηχανικούς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Ενέργεια Συστήματος</a:t>
            </a:r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863405"/>
            <a:ext cx="428517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Εικόνα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:</a:t>
            </a:r>
            <a:r>
              <a:rPr lang="en-US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Στη </a:t>
            </a:r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φυσική, η ενέργεια είναι μια ιδιότητα των αντικειμένων που 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μπορεί </a:t>
            </a:r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να 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μεταφερθεί </a:t>
            </a:r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σε άλλα αντικείμενα ή να μετατραπεί σε διάφορες μορφές, αλλά δεν μπορεί να δημιουργηθεί ή να καταστραφεί. 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Η </a:t>
            </a:r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"ικανότητα ενός συστήματος να 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παράγει </a:t>
            </a:r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έργο" είναι μια κοινή περιγραφή, αλλά είναι δύσκολο να δοθεί 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ένας ενιαίος συνολικός ορισμός </a:t>
            </a:r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της ενέργειας, 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εξαιτίας των πολλών μορφών </a:t>
            </a:r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της.</a:t>
            </a:r>
            <a:endParaRPr lang="en-US" sz="1050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371601"/>
            <a:ext cx="4266121" cy="349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80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524000"/>
            <a:ext cx="2957962" cy="4343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Διατήρηση της Ενέργειας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4976650" cy="510525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Παράδειγμα:</a:t>
                </a:r>
              </a:p>
              <a:p>
                <a:pPr lvl="1"/>
                <a:r>
                  <a:rPr lang="el-GR" dirty="0" smtClean="0"/>
                  <a:t>Ένα σώμα μάζας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6 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𝑘𝑔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 smtClean="0"/>
                  <a:t>σε αρχική ηρεμία κινείται προς τα δεξιά επάνω σε μια οριζόντια επιφάνεια λόγω σταθερής οριζόντιας δύναμης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12 </m:t>
                    </m:r>
                    <m:r>
                      <m:rPr>
                        <m:sty m:val="p"/>
                      </m:rPr>
                      <a:rPr lang="el-GR" i="0" dirty="0" smtClean="0">
                        <a:latin typeface="Cambria Math" panose="02040503050406030204" pitchFamily="18" charset="0"/>
                      </a:rPr>
                      <m:t>Ν</m:t>
                    </m:r>
                  </m:oMath>
                </a14:m>
                <a:r>
                  <a:rPr lang="el-GR" dirty="0" smtClean="0"/>
                  <a:t>.</a:t>
                </a:r>
              </a:p>
              <a:p>
                <a:pPr lvl="2"/>
                <a:r>
                  <a:rPr lang="el-GR" dirty="0" smtClean="0"/>
                  <a:t>Α) Βρείτε την ταχύτητα του σώματος όταν αυτό μετατοπιστεί κατά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l-GR" dirty="0" smtClean="0"/>
                  <a:t>εάν η επιφάνεια επαφής έχει συντελεστή τριβής ολίσθησης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0.15</m:t>
                    </m:r>
                  </m:oMath>
                </a14:m>
                <a:endParaRPr lang="el-GR" dirty="0" smtClean="0"/>
              </a:p>
              <a:p>
                <a:pPr lvl="2"/>
                <a:r>
                  <a:rPr lang="el-GR" dirty="0" smtClean="0"/>
                  <a:t>Β) Αν η δύναμη ασκείται υπό γωνία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l-GR" dirty="0" smtClean="0"/>
                  <a:t>, ποια θα είναι αυτή η γωνία ώστε η ταχύτητα του σώματος μετά από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3 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να είναι η μέγιστη;</a:t>
                </a: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4976650" cy="5105250"/>
              </a:xfrm>
              <a:blipFill rotWithShape="0">
                <a:blip r:embed="rId3"/>
                <a:stretch>
                  <a:fillRect t="-956" r="-134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7251840" y="3081960"/>
              <a:ext cx="274680" cy="24966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44640" y="3071880"/>
                <a:ext cx="294840" cy="251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331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777" y="1012953"/>
            <a:ext cx="2957962" cy="21779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Διατήρηση της Ενέργειας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5129050" cy="4153348"/>
          </a:xfrm>
        </p:spPr>
        <p:txBody>
          <a:bodyPr>
            <a:normAutofit/>
          </a:bodyPr>
          <a:lstStyle/>
          <a:p>
            <a:r>
              <a:rPr lang="el-GR" b="1" dirty="0" smtClean="0"/>
              <a:t>Παράδειγμα – Λύση:</a:t>
            </a:r>
          </a:p>
          <a:p>
            <a:pPr lvl="1"/>
            <a:r>
              <a:rPr lang="el-GR" sz="1600" dirty="0" smtClean="0"/>
              <a:t>Ένα σώμα μάζας 6 </a:t>
            </a:r>
            <a:r>
              <a:rPr lang="en-US" sz="1600" dirty="0" smtClean="0"/>
              <a:t>kg </a:t>
            </a:r>
            <a:r>
              <a:rPr lang="el-GR" sz="1600" dirty="0" smtClean="0"/>
              <a:t>σε αρχική ηρεμία κινείται προς τα δεξιά επάνω σε μια οριζόντια επιφάνεια λόγω σταθερής οριζόντιας δύναμης 12 Ν.</a:t>
            </a:r>
          </a:p>
          <a:p>
            <a:pPr lvl="2"/>
            <a:r>
              <a:rPr lang="el-GR" sz="1400" dirty="0" smtClean="0"/>
              <a:t>Α) Βρείτε την ταχύτητα του σώματος όταν αυτό μετατοπιστεί κατά 3</a:t>
            </a:r>
            <a:r>
              <a:rPr lang="en-US" sz="1400" dirty="0" smtClean="0"/>
              <a:t> m, </a:t>
            </a:r>
            <a:r>
              <a:rPr lang="el-GR" sz="1400" dirty="0" smtClean="0"/>
              <a:t>εάν η επιφάνεια επαφής έχει συντελεστή τριβής ολίσθησης 0.15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586080" y="756720"/>
              <a:ext cx="8073360" cy="57650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6000" y="748440"/>
                <a:ext cx="8095320" cy="578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7394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777" y="1012953"/>
            <a:ext cx="2957962" cy="21779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Διατήρηση της Ενέργειας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5129050" cy="4153348"/>
          </a:xfrm>
        </p:spPr>
        <p:txBody>
          <a:bodyPr>
            <a:normAutofit/>
          </a:bodyPr>
          <a:lstStyle/>
          <a:p>
            <a:r>
              <a:rPr lang="el-GR" b="1" dirty="0" smtClean="0"/>
              <a:t>Παράδειγμα – Λύση:</a:t>
            </a:r>
          </a:p>
          <a:p>
            <a:pPr lvl="1"/>
            <a:r>
              <a:rPr lang="el-GR" sz="1600" dirty="0" smtClean="0"/>
              <a:t>Ένα σώμα μάζας 6 </a:t>
            </a:r>
            <a:r>
              <a:rPr lang="en-US" sz="1600" dirty="0" smtClean="0"/>
              <a:t>kg </a:t>
            </a:r>
            <a:r>
              <a:rPr lang="el-GR" sz="1600" dirty="0" smtClean="0"/>
              <a:t>σε αρχική ηρεμία κινείται προς τα δεξιά επάνω σε μια οριζόντια επιφάνεια λόγω σταθερής οριζόντιας δύναμης 12 Ν.</a:t>
            </a:r>
          </a:p>
          <a:p>
            <a:pPr lvl="2"/>
            <a:r>
              <a:rPr lang="el-GR" sz="1400" dirty="0" smtClean="0"/>
              <a:t>Α) Βρείτε την ταχύτητα του σώματος όταν αυτό μετατοπιστεί κατά 3</a:t>
            </a:r>
            <a:r>
              <a:rPr lang="en-US" sz="1400" dirty="0" smtClean="0"/>
              <a:t> m, </a:t>
            </a:r>
            <a:r>
              <a:rPr lang="el-GR" sz="1400" dirty="0" smtClean="0"/>
              <a:t>εάν η επιφάνεια επαφής έχει συντελεστή τριβής ολίσθησης 0.15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679680" y="815040"/>
              <a:ext cx="7750800" cy="56624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8880" y="804960"/>
                <a:ext cx="7772760" cy="568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4958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221" y="994582"/>
            <a:ext cx="2957962" cy="20766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Διατήρηση της Ενέργειας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692" y="1371600"/>
            <a:ext cx="5052508" cy="4153348"/>
          </a:xfrm>
        </p:spPr>
        <p:txBody>
          <a:bodyPr>
            <a:normAutofit/>
          </a:bodyPr>
          <a:lstStyle/>
          <a:p>
            <a:r>
              <a:rPr lang="el-GR" b="1" dirty="0" smtClean="0"/>
              <a:t>Παράδειγμα – Λύση:</a:t>
            </a:r>
          </a:p>
          <a:p>
            <a:pPr lvl="1"/>
            <a:r>
              <a:rPr lang="el-GR" sz="1600" dirty="0" smtClean="0"/>
              <a:t>Ένα σώμα μάζας 6 </a:t>
            </a:r>
            <a:r>
              <a:rPr lang="en-US" sz="1600" dirty="0" smtClean="0"/>
              <a:t>kg </a:t>
            </a:r>
            <a:r>
              <a:rPr lang="el-GR" sz="1600" dirty="0" smtClean="0"/>
              <a:t>σε αρχική ηρεμία</a:t>
            </a:r>
            <a:r>
              <a:rPr lang="en-US" sz="1600" dirty="0" smtClean="0"/>
              <a:t> </a:t>
            </a:r>
            <a:r>
              <a:rPr lang="el-GR" sz="1600" dirty="0" smtClean="0"/>
              <a:t>κινείται προς τα δεξιά επάνω σε μια οριζόντια επιφάνεια λόγω σταθερής οριζόντιας δύναμης 12 Ν.</a:t>
            </a:r>
          </a:p>
          <a:p>
            <a:pPr lvl="2"/>
            <a:r>
              <a:rPr lang="el-GR" sz="1400" dirty="0" smtClean="0"/>
              <a:t>Β) Αν η δύναμη ασκείται υπό γωνία θ, ποια θα είναι αυτή η γωνία ώστε η ταχύτητα του σώματος μετά από 3 </a:t>
            </a:r>
            <a:r>
              <a:rPr lang="en-US" sz="1400" dirty="0" smtClean="0"/>
              <a:t>m </a:t>
            </a:r>
            <a:r>
              <a:rPr lang="el-GR" sz="1400" dirty="0" smtClean="0"/>
              <a:t>να είναι η μέγιστη;</a:t>
            </a:r>
            <a:endParaRPr lang="el-GR" sz="14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578160" y="733320"/>
              <a:ext cx="8180280" cy="54997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8800" y="725760"/>
                <a:ext cx="8201520" cy="551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1536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221" y="994582"/>
            <a:ext cx="2957962" cy="20766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Διατήρηση της Ενέργειας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692" y="1371600"/>
            <a:ext cx="5052508" cy="4153348"/>
          </a:xfrm>
        </p:spPr>
        <p:txBody>
          <a:bodyPr>
            <a:normAutofit/>
          </a:bodyPr>
          <a:lstStyle/>
          <a:p>
            <a:r>
              <a:rPr lang="el-GR" b="1" dirty="0" smtClean="0"/>
              <a:t>Παράδειγμα – Λύση:</a:t>
            </a:r>
          </a:p>
          <a:p>
            <a:pPr lvl="1"/>
            <a:r>
              <a:rPr lang="el-GR" sz="1600" dirty="0" smtClean="0"/>
              <a:t>Ένα σώμα μάζας 6 </a:t>
            </a:r>
            <a:r>
              <a:rPr lang="en-US" sz="1600" dirty="0" smtClean="0"/>
              <a:t>kg </a:t>
            </a:r>
            <a:r>
              <a:rPr lang="el-GR" sz="1600" dirty="0" smtClean="0"/>
              <a:t>σε αρχική ηρεμία</a:t>
            </a:r>
            <a:r>
              <a:rPr lang="en-US" sz="1600" dirty="0" smtClean="0"/>
              <a:t> </a:t>
            </a:r>
            <a:r>
              <a:rPr lang="el-GR" sz="1600" dirty="0" smtClean="0"/>
              <a:t>κινείται προς τα δεξιά επάνω σε μια οριζόντια επιφάνεια λόγω σταθερής οριζόντιας δύναμης 12 Ν.</a:t>
            </a:r>
          </a:p>
          <a:p>
            <a:pPr lvl="2"/>
            <a:r>
              <a:rPr lang="el-GR" sz="1400" dirty="0" smtClean="0"/>
              <a:t>Β) Αν η δύναμη ασκείται υπό γωνία θ, ποια θα είναι αυτή η γωνία ώστε η ταχύτητα του σώματος μετά από 3 </a:t>
            </a:r>
            <a:r>
              <a:rPr lang="en-US" sz="1400" dirty="0" smtClean="0"/>
              <a:t>m </a:t>
            </a:r>
            <a:r>
              <a:rPr lang="el-GR" sz="1400" dirty="0" smtClean="0"/>
              <a:t>να είναι η μέγιστη;</a:t>
            </a:r>
            <a:endParaRPr lang="el-GR" sz="14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629280" y="958680"/>
              <a:ext cx="8350560" cy="55191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7760" y="949680"/>
                <a:ext cx="8373960" cy="553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6126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Διατήρηση της Ενέργειας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692" y="1371600"/>
                <a:ext cx="4747708" cy="4153348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Παράδειγμα:</a:t>
                </a:r>
              </a:p>
              <a:p>
                <a:r>
                  <a:rPr lang="el-GR" sz="1800" dirty="0" smtClean="0"/>
                  <a:t>Ένα σώμα μάζας 0.8 </a:t>
                </a:r>
                <a:r>
                  <a:rPr lang="en-US" sz="1800" dirty="0" smtClean="0"/>
                  <a:t>kg </a:t>
                </a:r>
                <a:r>
                  <a:rPr lang="el-GR" sz="1800" dirty="0" smtClean="0"/>
                  <a:t>δέχεται αρχική ταχύτητα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=1.2 </m:t>
                    </m:r>
                  </m:oMath>
                </a14:m>
                <a:r>
                  <a:rPr lang="en-US" sz="1800" dirty="0" smtClean="0"/>
                  <a:t>m/s </a:t>
                </a:r>
                <a:r>
                  <a:rPr lang="el-GR" sz="1800" dirty="0" smtClean="0"/>
                  <a:t>προς τα δεξιά και συγκρούεται με ελατήριο αμελητέας μάζας και </a:t>
                </a:r>
                <a:r>
                  <a:rPr lang="el-GR" sz="1800" dirty="0" err="1" smtClean="0"/>
                  <a:t>σταθεράς</a:t>
                </a:r>
                <a:r>
                  <a:rPr lang="el-GR" sz="1800" dirty="0" smtClean="0"/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=50</m:t>
                    </m:r>
                  </m:oMath>
                </a14:m>
                <a:r>
                  <a:rPr lang="en-US" sz="1800" dirty="0" smtClean="0"/>
                  <a:t> N/m.</a:t>
                </a:r>
                <a:br>
                  <a:rPr lang="en-US" sz="1800" dirty="0" smtClean="0"/>
                </a:br>
                <a:r>
                  <a:rPr lang="en-US" sz="1800" dirty="0" smtClean="0"/>
                  <a:t>A) </a:t>
                </a:r>
                <a:r>
                  <a:rPr lang="el-GR" sz="1800" dirty="0" smtClean="0"/>
                  <a:t>Υποθέτοντας επιφάνεια χωρίς τριβές, υπολογίστε τη μέγιστη συμπίεση του ελατηρίου.</a:t>
                </a:r>
                <a:br>
                  <a:rPr lang="el-GR" sz="1800" dirty="0" smtClean="0"/>
                </a:br>
                <a:r>
                  <a:rPr lang="el-GR" sz="1800" dirty="0" smtClean="0"/>
                  <a:t>Β) Υποθέτοντας σταθερή τριβή ολισθήσεως 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r>
                  <a:rPr lang="el-GR" sz="1800" dirty="0" smtClean="0"/>
                  <a:t>, αν η ταχύτητα του σώματος τη στιγμή της επαφής με το ελατήριο είναι </a:t>
                </a: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=1.2 </m:t>
                    </m:r>
                  </m:oMath>
                </a14:m>
                <a:r>
                  <a:rPr lang="en-US" sz="1800" dirty="0" smtClean="0"/>
                  <a:t>m/s</a:t>
                </a:r>
                <a:r>
                  <a:rPr lang="el-GR" sz="1800" dirty="0" smtClean="0"/>
                  <a:t>, ποια είναι τώρα η μέγιστη συμπίεση του ελατηρίου;</a:t>
                </a:r>
                <a:r>
                  <a:rPr lang="en-US" sz="1800" dirty="0" smtClean="0"/>
                  <a:t> </a:t>
                </a:r>
                <a:endParaRPr lang="el-GR" sz="1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692" y="1371600"/>
                <a:ext cx="4747708" cy="4153348"/>
              </a:xfrm>
              <a:blipFill rotWithShape="0">
                <a:blip r:embed="rId2"/>
                <a:stretch>
                  <a:fillRect t="-117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22849"/>
          <a:stretch/>
        </p:blipFill>
        <p:spPr>
          <a:xfrm>
            <a:off x="5562600" y="710292"/>
            <a:ext cx="3071813" cy="340450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6837120" y="1033920"/>
              <a:ext cx="1446480" cy="6069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25600" y="1026360"/>
                <a:ext cx="1468440" cy="62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986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378CCDAD-24C3-4E17-8FDE-0CAB19B053CF}" vid="{82C6361A-B056-460A-B068-820C107F1E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886</Words>
  <Application>Microsoft Office PowerPoint</Application>
  <PresentationFormat>On-screen Show (4:3)</PresentationFormat>
  <Paragraphs>84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Calibri</vt:lpstr>
      <vt:lpstr>Cambria</vt:lpstr>
      <vt:lpstr>Cambria Math</vt:lpstr>
      <vt:lpstr>Wingdings</vt:lpstr>
      <vt:lpstr>Wingdings 2</vt:lpstr>
      <vt:lpstr>Theme1</vt:lpstr>
      <vt:lpstr>PowerPoint Presentation</vt:lpstr>
      <vt:lpstr>Φυσική για Μηχανικούς</vt:lpstr>
      <vt:lpstr>Φυσική για Μηχανικούς</vt:lpstr>
      <vt:lpstr>Διατήρηση της Ενέργειας</vt:lpstr>
      <vt:lpstr>Διατήρηση της Ενέργειας</vt:lpstr>
      <vt:lpstr>Διατήρηση της Ενέργειας</vt:lpstr>
      <vt:lpstr>Διατήρηση της Ενέργειας</vt:lpstr>
      <vt:lpstr>Διατήρηση της Ενέργειας</vt:lpstr>
      <vt:lpstr>Διατήρηση της Ενέργειας</vt:lpstr>
      <vt:lpstr>Διατήρηση της Ενέργειας</vt:lpstr>
      <vt:lpstr>Διατήρηση της Ενέργειας</vt:lpstr>
      <vt:lpstr>Διατήρηση της Ενέργειας</vt:lpstr>
      <vt:lpstr>Διατήρηση της Ενέργειας</vt:lpstr>
      <vt:lpstr>Διατήρηση της Ενέργειας</vt:lpstr>
      <vt:lpstr>Διατήρηση της Ενέργειας</vt:lpstr>
      <vt:lpstr>Διατήρηση της Ενέργειας</vt:lpstr>
      <vt:lpstr>Διατήρηση της Ενέργειας</vt:lpstr>
      <vt:lpstr>Διατήρηση της Ενέργειας</vt:lpstr>
      <vt:lpstr>Διατήρηση της Ενέργειας</vt:lpstr>
      <vt:lpstr>Τέλος Διάλεξης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Kafentzis Georgios</dc:creator>
  <cp:lastModifiedBy>Kafentzis Georgios</cp:lastModifiedBy>
  <cp:revision>20</cp:revision>
  <dcterms:created xsi:type="dcterms:W3CDTF">2020-10-26T12:46:22Z</dcterms:created>
  <dcterms:modified xsi:type="dcterms:W3CDTF">2020-11-03T10:07:25Z</dcterms:modified>
</cp:coreProperties>
</file>